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8243888" cy="11628438"/>
  <p:notesSz cx="9144000" cy="6858000"/>
  <p:defaultTextStyle>
    <a:defPPr>
      <a:defRPr lang="pt-BR"/>
    </a:defPPr>
    <a:lvl1pPr marL="0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1pPr>
    <a:lvl2pPr marL="493319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2pPr>
    <a:lvl3pPr marL="986638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3pPr>
    <a:lvl4pPr marL="1479956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4pPr>
    <a:lvl5pPr marL="1973275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5pPr>
    <a:lvl6pPr marL="2466594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6pPr>
    <a:lvl7pPr marL="2959913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7pPr>
    <a:lvl8pPr marL="3453232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8pPr>
    <a:lvl9pPr marL="3946550" algn="l" defTabSz="986638" rtl="0" eaLnBrk="1" latinLnBrk="0" hangingPunct="1">
      <a:defRPr sz="19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4" d="100"/>
          <a:sy n="124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83197" y="1"/>
            <a:ext cx="3406329" cy="11628440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424" y="1550460"/>
            <a:ext cx="6263270" cy="5914711"/>
          </a:xfrm>
        </p:spPr>
        <p:txBody>
          <a:bodyPr anchor="b">
            <a:normAutofit/>
          </a:bodyPr>
          <a:lstStyle>
            <a:lvl1pPr algn="r">
              <a:defRPr sz="4869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6384" y="7465170"/>
            <a:ext cx="5195311" cy="2313701"/>
          </a:xfrm>
        </p:spPr>
        <p:txBody>
          <a:bodyPr anchor="t">
            <a:normAutofit/>
          </a:bodyPr>
          <a:lstStyle>
            <a:lvl1pPr marL="0" indent="0" algn="r">
              <a:buNone/>
              <a:defRPr sz="1623">
                <a:solidFill>
                  <a:schemeClr val="tx1"/>
                </a:solidFill>
              </a:defRPr>
            </a:lvl1pPr>
            <a:lvl2pPr marL="412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6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1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3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5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7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4643" y="10372567"/>
            <a:ext cx="773066" cy="619107"/>
          </a:xfrm>
        </p:spPr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67022" y="10372567"/>
            <a:ext cx="3254134" cy="619107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0719" y="10372567"/>
            <a:ext cx="370975" cy="619107"/>
          </a:xfrm>
        </p:spPr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Freeform 12"/>
          <p:cNvSpPr/>
          <p:nvPr/>
        </p:nvSpPr>
        <p:spPr bwMode="auto">
          <a:xfrm>
            <a:off x="183197" y="6395641"/>
            <a:ext cx="326321" cy="153432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05226" y="6557148"/>
            <a:ext cx="55818" cy="137281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94359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1" y="8025055"/>
            <a:ext cx="6776136" cy="960962"/>
          </a:xfrm>
        </p:spPr>
        <p:txBody>
          <a:bodyPr anchor="b">
            <a:normAutofit/>
          </a:bodyPr>
          <a:lstStyle>
            <a:lvl1pPr algn="ctr">
              <a:defRPr sz="2164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3775" y="1580491"/>
            <a:ext cx="5563601" cy="536653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3"/>
            </a:lvl1pPr>
            <a:lvl2pPr marL="412212" indent="0">
              <a:buNone/>
              <a:defRPr sz="1443"/>
            </a:lvl2pPr>
            <a:lvl3pPr marL="824423" indent="0">
              <a:buNone/>
              <a:defRPr sz="1443"/>
            </a:lvl3pPr>
            <a:lvl4pPr marL="1236635" indent="0">
              <a:buNone/>
              <a:defRPr sz="1443"/>
            </a:lvl4pPr>
            <a:lvl5pPr marL="1648846" indent="0">
              <a:buNone/>
              <a:defRPr sz="1443"/>
            </a:lvl5pPr>
            <a:lvl6pPr marL="2061058" indent="0">
              <a:buNone/>
              <a:defRPr sz="1443"/>
            </a:lvl6pPr>
            <a:lvl7pPr marL="2473269" indent="0">
              <a:buNone/>
              <a:defRPr sz="1443"/>
            </a:lvl7pPr>
            <a:lvl8pPr marL="2885481" indent="0">
              <a:buNone/>
              <a:defRPr sz="1443"/>
            </a:lvl8pPr>
            <a:lvl9pPr marL="3297692" indent="0">
              <a:buNone/>
              <a:defRPr sz="1443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911" y="8986017"/>
            <a:ext cx="6776136" cy="837139"/>
          </a:xfrm>
        </p:spPr>
        <p:txBody>
          <a:bodyPr>
            <a:normAutofit/>
          </a:bodyPr>
          <a:lstStyle>
            <a:lvl1pPr marL="0" indent="0" algn="ctr">
              <a:buNone/>
              <a:defRPr sz="1262"/>
            </a:lvl1pPr>
            <a:lvl2pPr marL="412212" indent="0">
              <a:buNone/>
              <a:defRPr sz="1082"/>
            </a:lvl2pPr>
            <a:lvl3pPr marL="824423" indent="0">
              <a:buNone/>
              <a:defRPr sz="902"/>
            </a:lvl3pPr>
            <a:lvl4pPr marL="1236635" indent="0">
              <a:buNone/>
              <a:defRPr sz="811"/>
            </a:lvl4pPr>
            <a:lvl5pPr marL="1648846" indent="0">
              <a:buNone/>
              <a:defRPr sz="811"/>
            </a:lvl5pPr>
            <a:lvl6pPr marL="2061058" indent="0">
              <a:buNone/>
              <a:defRPr sz="811"/>
            </a:lvl6pPr>
            <a:lvl7pPr marL="2473269" indent="0">
              <a:buNone/>
              <a:defRPr sz="811"/>
            </a:lvl7pPr>
            <a:lvl8pPr marL="2885481" indent="0">
              <a:buNone/>
              <a:defRPr sz="811"/>
            </a:lvl8pPr>
            <a:lvl9pPr marL="3297692" indent="0">
              <a:buNone/>
              <a:defRPr sz="81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20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2" y="1162844"/>
            <a:ext cx="6776136" cy="5168195"/>
          </a:xfrm>
        </p:spPr>
        <p:txBody>
          <a:bodyPr anchor="ctr">
            <a:normAutofit/>
          </a:bodyPr>
          <a:lstStyle>
            <a:lvl1pPr algn="ctr">
              <a:defRPr sz="2885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2" y="7364678"/>
            <a:ext cx="6776137" cy="24548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378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73994" y="1463344"/>
            <a:ext cx="412302" cy="991547"/>
          </a:xfrm>
          <a:prstGeom prst="rect">
            <a:avLst/>
          </a:prstGeom>
        </p:spPr>
        <p:txBody>
          <a:bodyPr vert="horz" lIns="82439" tIns="41219" rIns="82439" bIns="412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13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67747" y="4780579"/>
            <a:ext cx="412302" cy="991547"/>
          </a:xfrm>
          <a:prstGeom prst="rect">
            <a:avLst/>
          </a:prstGeom>
        </p:spPr>
        <p:txBody>
          <a:bodyPr vert="horz" lIns="82439" tIns="41219" rIns="82439" bIns="412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13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297" y="1162846"/>
            <a:ext cx="6287601" cy="4651374"/>
          </a:xfrm>
        </p:spPr>
        <p:txBody>
          <a:bodyPr anchor="ctr">
            <a:normAutofit/>
          </a:bodyPr>
          <a:lstStyle>
            <a:lvl1pPr algn="ctr">
              <a:defRPr sz="2885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0909" y="5814217"/>
            <a:ext cx="5978377" cy="646024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23"/>
            </a:lvl1pPr>
            <a:lvl2pPr marL="412212" indent="0">
              <a:buFontTx/>
              <a:buNone/>
              <a:defRPr/>
            </a:lvl2pPr>
            <a:lvl3pPr marL="824423" indent="0">
              <a:buFontTx/>
              <a:buNone/>
              <a:defRPr/>
            </a:lvl3pPr>
            <a:lvl4pPr marL="1236635" indent="0">
              <a:buFontTx/>
              <a:buNone/>
              <a:defRPr/>
            </a:lvl4pPr>
            <a:lvl5pPr marL="1648846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1" y="7364678"/>
            <a:ext cx="6776136" cy="245489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061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3" y="5610036"/>
            <a:ext cx="6776134" cy="2490500"/>
          </a:xfrm>
        </p:spPr>
        <p:txBody>
          <a:bodyPr anchor="b">
            <a:normAutofit/>
          </a:bodyPr>
          <a:lstStyle>
            <a:lvl1pPr algn="r">
              <a:defRPr sz="2885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2" y="8100536"/>
            <a:ext cx="6776135" cy="1458896"/>
          </a:xfrm>
        </p:spPr>
        <p:txBody>
          <a:bodyPr anchor="t">
            <a:normAutofit/>
          </a:bodyPr>
          <a:lstStyle>
            <a:lvl1pPr marL="0" indent="0" algn="r">
              <a:buNone/>
              <a:defRPr sz="180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976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73994" y="1463344"/>
            <a:ext cx="412302" cy="991547"/>
          </a:xfrm>
          <a:prstGeom prst="rect">
            <a:avLst/>
          </a:prstGeom>
        </p:spPr>
        <p:txBody>
          <a:bodyPr vert="horz" lIns="82439" tIns="41219" rIns="82439" bIns="412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13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67747" y="4780579"/>
            <a:ext cx="412302" cy="991547"/>
          </a:xfrm>
          <a:prstGeom prst="rect">
            <a:avLst/>
          </a:prstGeom>
        </p:spPr>
        <p:txBody>
          <a:bodyPr vert="horz" lIns="82439" tIns="41219" rIns="82439" bIns="41219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13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297" y="1162846"/>
            <a:ext cx="6287601" cy="4651374"/>
          </a:xfrm>
        </p:spPr>
        <p:txBody>
          <a:bodyPr anchor="ctr">
            <a:normAutofit/>
          </a:bodyPr>
          <a:lstStyle>
            <a:lvl1pPr algn="ctr">
              <a:defRPr sz="2885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3913" y="6589448"/>
            <a:ext cx="6776135" cy="150739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164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2" y="8096838"/>
            <a:ext cx="6776135" cy="1722732"/>
          </a:xfrm>
        </p:spPr>
        <p:txBody>
          <a:bodyPr anchor="t">
            <a:normAutofit/>
          </a:bodyPr>
          <a:lstStyle>
            <a:lvl1pPr marL="0" indent="0" algn="r">
              <a:buNone/>
              <a:defRPr sz="162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70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3" y="1162846"/>
            <a:ext cx="6776136" cy="462445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3912" y="5943424"/>
            <a:ext cx="6776137" cy="142125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524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3912" y="7364678"/>
            <a:ext cx="6776137" cy="2454892"/>
          </a:xfrm>
        </p:spPr>
        <p:txBody>
          <a:bodyPr anchor="t">
            <a:normAutofit/>
          </a:bodyPr>
          <a:lstStyle>
            <a:lvl1pPr marL="0" indent="0" algn="l">
              <a:buNone/>
              <a:defRPr sz="162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589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448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2663" y="1162844"/>
            <a:ext cx="1197386" cy="8656726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3912" y="1162844"/>
            <a:ext cx="5424137" cy="8656726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36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55" y="775231"/>
            <a:ext cx="6946239" cy="335932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455" y="4522170"/>
            <a:ext cx="6946239" cy="5651129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1372" y="10357031"/>
            <a:ext cx="773066" cy="619107"/>
          </a:xfrm>
        </p:spPr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8465" y="10357031"/>
            <a:ext cx="4791370" cy="619107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45976" y="10357031"/>
            <a:ext cx="385718" cy="619107"/>
          </a:xfrm>
        </p:spPr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22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401" y="4522168"/>
            <a:ext cx="6040293" cy="4001741"/>
          </a:xfrm>
        </p:spPr>
        <p:txBody>
          <a:bodyPr anchor="b"/>
          <a:lstStyle>
            <a:lvl1pPr algn="r">
              <a:defRPr sz="3606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1403" y="8523910"/>
            <a:ext cx="6040291" cy="1458896"/>
          </a:xfrm>
        </p:spPr>
        <p:txBody>
          <a:bodyPr anchor="t">
            <a:normAutofit/>
          </a:bodyPr>
          <a:lstStyle>
            <a:lvl1pPr marL="0" indent="0" algn="r">
              <a:buNone/>
              <a:defRPr sz="1803">
                <a:solidFill>
                  <a:schemeClr val="tx1"/>
                </a:solidFill>
              </a:defRPr>
            </a:lvl1pPr>
            <a:lvl2pPr marL="412212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2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8913" y="10370421"/>
            <a:ext cx="372781" cy="619107"/>
          </a:xfrm>
        </p:spPr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86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55" y="1162846"/>
            <a:ext cx="6946239" cy="297171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5454" y="4522170"/>
            <a:ext cx="3371750" cy="5711930"/>
          </a:xfrm>
        </p:spPr>
        <p:txBody>
          <a:bodyPr>
            <a:normAutofit/>
          </a:bodyPr>
          <a:lstStyle>
            <a:lvl1pPr>
              <a:defRPr sz="1623"/>
            </a:lvl1pPr>
            <a:lvl2pPr>
              <a:defRPr sz="1443"/>
            </a:lvl2pPr>
            <a:lvl3pPr>
              <a:defRPr sz="1262"/>
            </a:lvl3pPr>
            <a:lvl4pPr>
              <a:defRPr sz="1082"/>
            </a:lvl4pPr>
            <a:lvl5pPr>
              <a:defRPr sz="1082"/>
            </a:lvl5pPr>
            <a:lvl6pPr>
              <a:defRPr sz="1082"/>
            </a:lvl6pPr>
            <a:lvl7pPr>
              <a:defRPr sz="1082"/>
            </a:lvl7pPr>
            <a:lvl8pPr>
              <a:defRPr sz="1082"/>
            </a:lvl8pPr>
            <a:lvl9pPr>
              <a:defRPr sz="108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9944" y="4522170"/>
            <a:ext cx="3371750" cy="5674881"/>
          </a:xfrm>
        </p:spPr>
        <p:txBody>
          <a:bodyPr>
            <a:normAutofit/>
          </a:bodyPr>
          <a:lstStyle>
            <a:lvl1pPr>
              <a:defRPr sz="1623"/>
            </a:lvl1pPr>
            <a:lvl2pPr>
              <a:defRPr sz="1443"/>
            </a:lvl2pPr>
            <a:lvl3pPr>
              <a:defRPr sz="1262"/>
            </a:lvl3pPr>
            <a:lvl4pPr>
              <a:defRPr sz="1082"/>
            </a:lvl4pPr>
            <a:lvl5pPr>
              <a:defRPr sz="1082"/>
            </a:lvl5pPr>
            <a:lvl6pPr>
              <a:defRPr sz="1082"/>
            </a:lvl6pPr>
            <a:lvl7pPr>
              <a:defRPr sz="1082"/>
            </a:lvl7pPr>
            <a:lvl8pPr>
              <a:defRPr sz="1082"/>
            </a:lvl8pPr>
            <a:lvl9pPr>
              <a:defRPr sz="108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7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8611" y="4507814"/>
            <a:ext cx="3116063" cy="977111"/>
          </a:xfrm>
        </p:spPr>
        <p:txBody>
          <a:bodyPr anchor="b">
            <a:noAutofit/>
          </a:bodyPr>
          <a:lstStyle>
            <a:lvl1pPr marL="0" indent="0">
              <a:buNone/>
              <a:defRPr sz="2524" b="0">
                <a:solidFill>
                  <a:schemeClr val="accent1">
                    <a:lumMod val="75000"/>
                  </a:schemeClr>
                </a:solidFill>
              </a:defRPr>
            </a:lvl1pPr>
            <a:lvl2pPr marL="412212" indent="0">
              <a:buNone/>
              <a:defRPr sz="1803" b="1"/>
            </a:lvl2pPr>
            <a:lvl3pPr marL="824423" indent="0">
              <a:buNone/>
              <a:defRPr sz="1623" b="1"/>
            </a:lvl3pPr>
            <a:lvl4pPr marL="1236635" indent="0">
              <a:buNone/>
              <a:defRPr sz="1443" b="1"/>
            </a:lvl4pPr>
            <a:lvl5pPr marL="1648846" indent="0">
              <a:buNone/>
              <a:defRPr sz="1443" b="1"/>
            </a:lvl5pPr>
            <a:lvl6pPr marL="2061058" indent="0">
              <a:buNone/>
              <a:defRPr sz="1443" b="1"/>
            </a:lvl6pPr>
            <a:lvl7pPr marL="2473269" indent="0">
              <a:buNone/>
              <a:defRPr sz="1443" b="1"/>
            </a:lvl7pPr>
            <a:lvl8pPr marL="2885481" indent="0">
              <a:buNone/>
              <a:defRPr sz="1443" b="1"/>
            </a:lvl8pPr>
            <a:lvl9pPr marL="3297692" indent="0">
              <a:buNone/>
              <a:defRPr sz="144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3911" y="5655403"/>
            <a:ext cx="3310761" cy="4519218"/>
          </a:xfrm>
        </p:spPr>
        <p:txBody>
          <a:bodyPr anchor="t">
            <a:normAutofit/>
          </a:bodyPr>
          <a:lstStyle>
            <a:lvl1pPr>
              <a:defRPr sz="1623"/>
            </a:lvl1pPr>
            <a:lvl2pPr>
              <a:defRPr sz="1443"/>
            </a:lvl2pPr>
            <a:lvl3pPr>
              <a:defRPr sz="1262"/>
            </a:lvl3pPr>
            <a:lvl4pPr>
              <a:defRPr sz="1082"/>
            </a:lvl4pPr>
            <a:lvl5pPr>
              <a:defRPr sz="1082"/>
            </a:lvl5pPr>
            <a:lvl6pPr>
              <a:defRPr sz="1082"/>
            </a:lvl6pPr>
            <a:lvl7pPr>
              <a:defRPr sz="1082"/>
            </a:lvl7pPr>
            <a:lvl8pPr>
              <a:defRPr sz="1082"/>
            </a:lvl8pPr>
            <a:lvl9pPr>
              <a:defRPr sz="108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3604" y="4522170"/>
            <a:ext cx="3126444" cy="977111"/>
          </a:xfrm>
        </p:spPr>
        <p:txBody>
          <a:bodyPr anchor="b">
            <a:noAutofit/>
          </a:bodyPr>
          <a:lstStyle>
            <a:lvl1pPr marL="0" indent="0">
              <a:buNone/>
              <a:defRPr sz="2524" b="0">
                <a:solidFill>
                  <a:schemeClr val="accent1">
                    <a:lumMod val="75000"/>
                  </a:schemeClr>
                </a:solidFill>
              </a:defRPr>
            </a:lvl1pPr>
            <a:lvl2pPr marL="412212" indent="0">
              <a:buNone/>
              <a:defRPr sz="1803" b="1"/>
            </a:lvl2pPr>
            <a:lvl3pPr marL="824423" indent="0">
              <a:buNone/>
              <a:defRPr sz="1623" b="1"/>
            </a:lvl3pPr>
            <a:lvl4pPr marL="1236635" indent="0">
              <a:buNone/>
              <a:defRPr sz="1443" b="1"/>
            </a:lvl4pPr>
            <a:lvl5pPr marL="1648846" indent="0">
              <a:buNone/>
              <a:defRPr sz="1443" b="1"/>
            </a:lvl5pPr>
            <a:lvl6pPr marL="2061058" indent="0">
              <a:buNone/>
              <a:defRPr sz="1443" b="1"/>
            </a:lvl6pPr>
            <a:lvl7pPr marL="2473269" indent="0">
              <a:buNone/>
              <a:defRPr sz="1443" b="1"/>
            </a:lvl7pPr>
            <a:lvl8pPr marL="2885481" indent="0">
              <a:buNone/>
              <a:defRPr sz="1443" b="1"/>
            </a:lvl8pPr>
            <a:lvl9pPr marL="3297692" indent="0">
              <a:buNone/>
              <a:defRPr sz="1443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69286" y="5655403"/>
            <a:ext cx="3310761" cy="4519218"/>
          </a:xfrm>
        </p:spPr>
        <p:txBody>
          <a:bodyPr anchor="t">
            <a:normAutofit/>
          </a:bodyPr>
          <a:lstStyle>
            <a:lvl1pPr>
              <a:defRPr sz="1623"/>
            </a:lvl1pPr>
            <a:lvl2pPr>
              <a:defRPr sz="1443"/>
            </a:lvl2pPr>
            <a:lvl3pPr>
              <a:defRPr sz="1262"/>
            </a:lvl3pPr>
            <a:lvl4pPr>
              <a:defRPr sz="1082"/>
            </a:lvl4pPr>
            <a:lvl5pPr>
              <a:defRPr sz="1082"/>
            </a:lvl5pPr>
            <a:lvl6pPr>
              <a:defRPr sz="1082"/>
            </a:lvl6pPr>
            <a:lvl7pPr>
              <a:defRPr sz="1082"/>
            </a:lvl7pPr>
            <a:lvl8pPr>
              <a:defRPr sz="1082"/>
            </a:lvl8pPr>
            <a:lvl9pPr>
              <a:defRPr sz="108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65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19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64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912" y="2713302"/>
            <a:ext cx="2400441" cy="2325688"/>
          </a:xfrm>
        </p:spPr>
        <p:txBody>
          <a:bodyPr anchor="b">
            <a:normAutofit/>
          </a:bodyPr>
          <a:lstStyle>
            <a:lvl1pPr algn="ctr">
              <a:defRPr sz="2164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8966" y="1162845"/>
            <a:ext cx="4221082" cy="8656728"/>
          </a:xfrm>
        </p:spPr>
        <p:txBody>
          <a:bodyPr anchor="ctr">
            <a:normAutofit/>
          </a:bodyPr>
          <a:lstStyle>
            <a:lvl1pPr>
              <a:defRPr sz="1803"/>
            </a:lvl1pPr>
            <a:lvl2pPr>
              <a:defRPr sz="1623"/>
            </a:lvl2pPr>
            <a:lvl3pPr>
              <a:defRPr sz="1443"/>
            </a:lvl3pPr>
            <a:lvl4pPr>
              <a:defRPr sz="1262"/>
            </a:lvl4pPr>
            <a:lvl5pPr>
              <a:defRPr sz="1262"/>
            </a:lvl5pPr>
            <a:lvl6pPr>
              <a:defRPr sz="1262"/>
            </a:lvl6pPr>
            <a:lvl7pPr>
              <a:defRPr sz="1262"/>
            </a:lvl7pPr>
            <a:lvl8pPr>
              <a:defRPr sz="1262"/>
            </a:lvl8pPr>
            <a:lvl9pPr>
              <a:defRPr sz="126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912" y="5038990"/>
            <a:ext cx="2400441" cy="3100917"/>
          </a:xfrm>
        </p:spPr>
        <p:txBody>
          <a:bodyPr>
            <a:normAutofit/>
          </a:bodyPr>
          <a:lstStyle>
            <a:lvl1pPr marL="0" indent="0" algn="ctr">
              <a:buNone/>
              <a:defRPr sz="1443"/>
            </a:lvl1pPr>
            <a:lvl2pPr marL="412212" indent="0">
              <a:buNone/>
              <a:defRPr sz="1082"/>
            </a:lvl2pPr>
            <a:lvl3pPr marL="824423" indent="0">
              <a:buNone/>
              <a:defRPr sz="902"/>
            </a:lvl3pPr>
            <a:lvl4pPr marL="1236635" indent="0">
              <a:buNone/>
              <a:defRPr sz="811"/>
            </a:lvl4pPr>
            <a:lvl5pPr marL="1648846" indent="0">
              <a:buNone/>
              <a:defRPr sz="811"/>
            </a:lvl5pPr>
            <a:lvl6pPr marL="2061058" indent="0">
              <a:buNone/>
              <a:defRPr sz="811"/>
            </a:lvl6pPr>
            <a:lvl7pPr marL="2473269" indent="0">
              <a:buNone/>
              <a:defRPr sz="811"/>
            </a:lvl7pPr>
            <a:lvl8pPr marL="2885481" indent="0">
              <a:buNone/>
              <a:defRPr sz="811"/>
            </a:lvl8pPr>
            <a:lvl9pPr marL="3297692" indent="0">
              <a:buNone/>
              <a:defRPr sz="81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07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837" y="2971710"/>
            <a:ext cx="3669972" cy="2325688"/>
          </a:xfrm>
        </p:spPr>
        <p:txBody>
          <a:bodyPr anchor="b">
            <a:normAutofit/>
          </a:bodyPr>
          <a:lstStyle>
            <a:lvl1pPr algn="ctr">
              <a:defRPr sz="2524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36649" y="1550458"/>
            <a:ext cx="2219080" cy="7752292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443"/>
            </a:lvl1pPr>
            <a:lvl2pPr marL="412212" indent="0">
              <a:buNone/>
              <a:defRPr sz="1443"/>
            </a:lvl2pPr>
            <a:lvl3pPr marL="824423" indent="0">
              <a:buNone/>
              <a:defRPr sz="1443"/>
            </a:lvl3pPr>
            <a:lvl4pPr marL="1236635" indent="0">
              <a:buNone/>
              <a:defRPr sz="1443"/>
            </a:lvl4pPr>
            <a:lvl5pPr marL="1648846" indent="0">
              <a:buNone/>
              <a:defRPr sz="1443"/>
            </a:lvl5pPr>
            <a:lvl6pPr marL="2061058" indent="0">
              <a:buNone/>
              <a:defRPr sz="1443"/>
            </a:lvl6pPr>
            <a:lvl7pPr marL="2473269" indent="0">
              <a:buNone/>
              <a:defRPr sz="1443"/>
            </a:lvl7pPr>
            <a:lvl8pPr marL="2885481" indent="0">
              <a:buNone/>
              <a:defRPr sz="1443"/>
            </a:lvl8pPr>
            <a:lvl9pPr marL="3297692" indent="0">
              <a:buNone/>
              <a:defRPr sz="1443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2837" y="5297398"/>
            <a:ext cx="3669972" cy="3100917"/>
          </a:xfrm>
        </p:spPr>
        <p:txBody>
          <a:bodyPr>
            <a:normAutofit/>
          </a:bodyPr>
          <a:lstStyle>
            <a:lvl1pPr marL="0" indent="0" algn="ctr">
              <a:buNone/>
              <a:defRPr sz="1623"/>
            </a:lvl1pPr>
            <a:lvl2pPr marL="412212" indent="0">
              <a:buNone/>
              <a:defRPr sz="1082"/>
            </a:lvl2pPr>
            <a:lvl3pPr marL="824423" indent="0">
              <a:buNone/>
              <a:defRPr sz="902"/>
            </a:lvl3pPr>
            <a:lvl4pPr marL="1236635" indent="0">
              <a:buNone/>
              <a:defRPr sz="811"/>
            </a:lvl4pPr>
            <a:lvl5pPr marL="1648846" indent="0">
              <a:buNone/>
              <a:defRPr sz="811"/>
            </a:lvl5pPr>
            <a:lvl6pPr marL="2061058" indent="0">
              <a:buNone/>
              <a:defRPr sz="811"/>
            </a:lvl6pPr>
            <a:lvl7pPr marL="2473269" indent="0">
              <a:buNone/>
              <a:defRPr sz="811"/>
            </a:lvl7pPr>
            <a:lvl8pPr marL="2885481" indent="0">
              <a:buNone/>
              <a:defRPr sz="811"/>
            </a:lvl8pPr>
            <a:lvl9pPr marL="3297692" indent="0">
              <a:buNone/>
              <a:defRPr sz="81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80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922143" cy="11628440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5455" y="775231"/>
            <a:ext cx="6946239" cy="335932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5455" y="4522171"/>
            <a:ext cx="6946238" cy="5692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34310" y="10370421"/>
            <a:ext cx="773066" cy="619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0D5C00-04EF-441C-87BF-81CE4708058A}" type="datetimeFigureOut">
              <a:rPr lang="pt-BR" smtClean="0"/>
              <a:t>10/04/2019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1402" y="10370421"/>
            <a:ext cx="4791370" cy="619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8913" y="10370421"/>
            <a:ext cx="372781" cy="619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2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F314748-E8BA-42BB-8E90-04C930EED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11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412212" rtl="0" eaLnBrk="1" latinLnBrk="0" hangingPunct="1">
        <a:spcBef>
          <a:spcPct val="0"/>
        </a:spcBef>
        <a:buNone/>
        <a:defRPr sz="3606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632" indent="-257632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16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69844" indent="-257632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082055" indent="-257632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2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91214" indent="-154579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4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03425" indent="-154579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67163" indent="-206106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679375" indent="-206106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091586" indent="-206106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503798" indent="-206106" algn="l" defTabSz="412212" rtl="0" eaLnBrk="1" latinLnBrk="0" hangingPunct="1">
        <a:spcBef>
          <a:spcPct val="20000"/>
        </a:spcBef>
        <a:spcAft>
          <a:spcPts val="54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1pPr>
      <a:lvl2pPr marL="412212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2pPr>
      <a:lvl3pPr marL="824423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3pPr>
      <a:lvl4pPr marL="1236635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4pPr>
      <a:lvl5pPr marL="1648846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5pPr>
      <a:lvl6pPr marL="2061058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6pPr>
      <a:lvl7pPr marL="2473269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7pPr>
      <a:lvl8pPr marL="2885481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8pPr>
      <a:lvl9pPr marL="3297692" algn="l" defTabSz="412212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85900" y="2050761"/>
            <a:ext cx="64588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800" dirty="0" smtClean="0"/>
              <a:t> </a:t>
            </a:r>
            <a:r>
              <a:rPr lang="pt-BR" sz="1800" b="1" dirty="0"/>
              <a:t>O TÍTULO DO TRABALHO DEVE SER EM FONTE VERDANA</a:t>
            </a:r>
            <a:r>
              <a:rPr lang="pt-BR" sz="1800" b="1" dirty="0" smtClean="0"/>
              <a:t>,</a:t>
            </a:r>
          </a:p>
          <a:p>
            <a:pPr algn="ctr"/>
            <a:r>
              <a:rPr lang="pt-BR" sz="1800" b="1" dirty="0" smtClean="0"/>
              <a:t> </a:t>
            </a:r>
            <a:r>
              <a:rPr lang="pt-BR" sz="1800" b="1" dirty="0"/>
              <a:t>TAMANHO 66, LETRAS MAIÚSCULAS, EM NEGRITO </a:t>
            </a:r>
            <a:endParaRPr lang="pt-B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63315" y="2384040"/>
            <a:ext cx="450709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9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endParaRPr lang="pt-BR" sz="900" dirty="0">
              <a:latin typeface="Verdana" panose="020B0604030504040204" pitchFamily="34" charset="0"/>
            </a:endParaRPr>
          </a:p>
          <a:p>
            <a:pPr algn="just"/>
            <a:r>
              <a:rPr lang="pt-BR" sz="900" dirty="0">
                <a:latin typeface="Verdana" panose="020B0604030504040204" pitchFamily="34" charset="0"/>
              </a:rPr>
              <a:t> </a:t>
            </a:r>
            <a:r>
              <a:rPr lang="pt-BR" sz="900" b="1" i="1" dirty="0">
                <a:latin typeface="Verdana" panose="020B0604030504040204" pitchFamily="34" charset="0"/>
              </a:rPr>
              <a:t>SOBRENOME, Autor 1., SOBRENOME, Autor 2…., </a:t>
            </a:r>
            <a:r>
              <a:rPr lang="pt-BR" sz="900" b="1" i="1" dirty="0" err="1">
                <a:latin typeface="Verdana" panose="020B0604030504040204" pitchFamily="34" charset="0"/>
              </a:rPr>
              <a:t>Verdana</a:t>
            </a:r>
            <a:r>
              <a:rPr lang="pt-BR" sz="900" b="1" i="1" dirty="0">
                <a:latin typeface="Verdana" panose="020B0604030504040204" pitchFamily="34" charset="0"/>
              </a:rPr>
              <a:t>, 32, negrito, centralizado </a:t>
            </a:r>
            <a:endParaRPr lang="pt-BR" sz="900" b="1" i="1" dirty="0" smtClean="0">
              <a:latin typeface="Verdana" panose="020B0604030504040204" pitchFamily="34" charset="0"/>
            </a:endParaRPr>
          </a:p>
          <a:p>
            <a:pPr algn="just"/>
            <a:r>
              <a:rPr lang="pt-BR" sz="900" b="1" i="1" dirty="0" smtClean="0">
                <a:latin typeface="Verdana" panose="020B0604030504040204" pitchFamily="34" charset="0"/>
              </a:rPr>
              <a:t>Orientador (a):</a:t>
            </a:r>
            <a:endParaRPr lang="pt-BR" sz="900" dirty="0">
              <a:latin typeface="Verdana" panose="020B0604030504040204" pitchFamily="34" charset="0"/>
            </a:endParaRPr>
          </a:p>
          <a:p>
            <a:pPr algn="just"/>
            <a:r>
              <a:rPr lang="pt-BR" sz="900" dirty="0">
                <a:latin typeface="Verdana" panose="020B0604030504040204" pitchFamily="34" charset="0"/>
              </a:rPr>
              <a:t>INSTITUIÇÃO DE ORIGEM, VERDANA, 32, CAIXA ALTA, centralizado </a:t>
            </a:r>
          </a:p>
          <a:p>
            <a:pPr algn="just"/>
            <a:r>
              <a:rPr lang="pt-BR" sz="900" dirty="0">
                <a:latin typeface="Verdana" panose="020B0604030504040204" pitchFamily="34" charset="0"/>
              </a:rPr>
              <a:t>CURSO DE ORÍGEM, VERDANA, 32, CAIXA ALTA, centralizado </a:t>
            </a:r>
            <a:endParaRPr lang="pt-BR" sz="900" dirty="0"/>
          </a:p>
        </p:txBody>
      </p:sp>
      <p:sp>
        <p:nvSpPr>
          <p:cNvPr id="7" name="Retângulo 6"/>
          <p:cNvSpPr/>
          <p:nvPr/>
        </p:nvSpPr>
        <p:spPr>
          <a:xfrm>
            <a:off x="1323192" y="3387290"/>
            <a:ext cx="6505356" cy="1272656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pt-BR" sz="1200" b="1" dirty="0" smtClean="0">
                <a:latin typeface="Verdana" panose="020B0604030504040204" pitchFamily="34" charset="0"/>
              </a:rPr>
              <a:t>INTRODUÇÃO</a:t>
            </a:r>
            <a:r>
              <a:rPr lang="pt-BR" sz="1200" b="1" dirty="0">
                <a:latin typeface="Verdana" panose="020B0604030504040204" pitchFamily="34" charset="0"/>
              </a:rPr>
              <a:t>, VERDANA, FONTE 44 </a:t>
            </a:r>
            <a:endParaRPr lang="pt-BR" sz="1200" dirty="0">
              <a:latin typeface="Verdana" panose="020B0604030504040204" pitchFamily="34" charset="0"/>
            </a:endParaRPr>
          </a:p>
          <a:p>
            <a:r>
              <a:rPr lang="pt-BR" sz="1000" dirty="0" err="1" smtClean="0">
                <a:latin typeface="Arial" panose="020B0604020202020204" pitchFamily="34" charset="0"/>
              </a:rPr>
              <a:t>Ese</a:t>
            </a:r>
            <a:r>
              <a:rPr lang="pt-BR" sz="1000" dirty="0" smtClean="0">
                <a:latin typeface="Arial" panose="020B0604020202020204" pitchFamily="34" charset="0"/>
              </a:rPr>
              <a:t> </a:t>
            </a:r>
            <a:r>
              <a:rPr lang="pt-BR" sz="1000" dirty="0">
                <a:latin typeface="Arial" panose="020B0604020202020204" pitchFamily="34" charset="0"/>
              </a:rPr>
              <a:t>modelo de pôster descreve o estilo a ser usado no V Congresso da FERA. </a:t>
            </a:r>
          </a:p>
          <a:p>
            <a:r>
              <a:rPr lang="pt-BR" sz="1000" dirty="0">
                <a:latin typeface="Arial" panose="020B0604020202020204" pitchFamily="34" charset="0"/>
              </a:rPr>
              <a:t>A fonte a ser utilizada deve ser Arial. Aconselhamos fonte com tamanho mínimo 28. Deve-se deixar um recuo em cada parágrafo, a critério do autor. </a:t>
            </a:r>
          </a:p>
          <a:p>
            <a:r>
              <a:rPr lang="pt-BR" sz="1000" dirty="0">
                <a:latin typeface="Arial" panose="020B0604020202020204" pitchFamily="34" charset="0"/>
              </a:rPr>
              <a:t>O texto deve ser digitado em parágrafo simples, Justificado. </a:t>
            </a:r>
          </a:p>
          <a:p>
            <a:r>
              <a:rPr lang="pt-BR" sz="1000" dirty="0">
                <a:latin typeface="Arial" panose="020B0604020202020204" pitchFamily="34" charset="0"/>
              </a:rPr>
              <a:t>Todos os pôsteres deverão seguir esse formato padrão. O título deve estar em caixa alta, centralizado, fonte </a:t>
            </a:r>
            <a:r>
              <a:rPr lang="pt-BR" sz="1000" dirty="0" err="1">
                <a:latin typeface="Arial" panose="020B0604020202020204" pitchFamily="34" charset="0"/>
              </a:rPr>
              <a:t>verdana</a:t>
            </a:r>
            <a:r>
              <a:rPr lang="pt-BR" sz="1000" dirty="0">
                <a:latin typeface="Arial" panose="020B0604020202020204" pitchFamily="34" charset="0"/>
              </a:rPr>
              <a:t>, tamanho 66 em negrito. O espaço disponível para o título deverá ser mantido. </a:t>
            </a:r>
          </a:p>
          <a:p>
            <a:r>
              <a:rPr lang="pt-BR" sz="1000" dirty="0">
                <a:latin typeface="Arial" panose="020B0604020202020204" pitchFamily="34" charset="0"/>
              </a:rPr>
              <a:t>A caixa de texto do título do trabalho, bem como dos autores devem ser colocadas de forma que fiquem centralizadas, no meio do Pôster. </a:t>
            </a:r>
          </a:p>
          <a:p>
            <a:r>
              <a:rPr lang="pt-BR" sz="1000" dirty="0">
                <a:latin typeface="Arial" panose="020B0604020202020204" pitchFamily="34" charset="0"/>
              </a:rPr>
              <a:t>O título e o nome dos autores deverão ser idênticos ao do resumo submetido</a:t>
            </a:r>
            <a:r>
              <a:rPr lang="pt-BR" sz="1000" dirty="0" smtClean="0">
                <a:latin typeface="Arial" panose="020B0604020202020204" pitchFamily="34" charset="0"/>
              </a:rPr>
              <a:t>.</a:t>
            </a:r>
          </a:p>
          <a:p>
            <a:r>
              <a:rPr lang="pt-BR" sz="1200" dirty="0" smtClean="0">
                <a:latin typeface="Arial" panose="020B0604020202020204" pitchFamily="34" charset="0"/>
              </a:rPr>
              <a:t> </a:t>
            </a:r>
          </a:p>
          <a:p>
            <a:r>
              <a:rPr lang="pt-BR" sz="1200" b="1" dirty="0" smtClean="0">
                <a:latin typeface="Verdana" panose="020B0604030504040204" pitchFamily="34" charset="0"/>
              </a:rPr>
              <a:t>OBJETIVOS</a:t>
            </a:r>
            <a:r>
              <a:rPr lang="pt-BR" sz="1200" b="1" dirty="0">
                <a:latin typeface="Verdana" panose="020B0604030504040204" pitchFamily="34" charset="0"/>
              </a:rPr>
              <a:t>, VERDANA, FONTE 44 </a:t>
            </a:r>
            <a:endParaRPr lang="pt-BR" sz="1200" b="1" dirty="0" smtClean="0">
              <a:latin typeface="Verdana" panose="020B0604030504040204" pitchFamily="34" charset="0"/>
            </a:endParaRPr>
          </a:p>
          <a:p>
            <a:endParaRPr lang="pt-BR" sz="1200" dirty="0">
              <a:latin typeface="Verdana" panose="020B0604030504040204" pitchFamily="34" charset="0"/>
            </a:endParaRPr>
          </a:p>
          <a:p>
            <a:pPr marL="96838"/>
            <a:r>
              <a:rPr lang="pt-BR" sz="1000" dirty="0" smtClean="0">
                <a:latin typeface="Arial" panose="020B0604020202020204" pitchFamily="34" charset="0"/>
              </a:rPr>
              <a:t>As dimensões padrão do Pôster devem ser de 84,1 cm de largura, com 118,9 cm de altura (A-1). </a:t>
            </a:r>
          </a:p>
          <a:p>
            <a:pPr marL="96838"/>
            <a:r>
              <a:rPr lang="pt-BR" sz="1000" dirty="0" smtClean="0">
                <a:latin typeface="Arial" panose="020B0604020202020204" pitchFamily="34" charset="0"/>
              </a:rPr>
              <a:t>Deverá ser utilizado cordão ou fio de nylon para pendurar. </a:t>
            </a:r>
          </a:p>
          <a:p>
            <a:pPr marL="96838"/>
            <a:r>
              <a:rPr lang="pt-BR" sz="1000" dirty="0" smtClean="0">
                <a:latin typeface="Arial" panose="020B0604020202020204" pitchFamily="34" charset="0"/>
              </a:rPr>
              <a:t>Não será permitido apresentação por terceiros (não autores).</a:t>
            </a:r>
          </a:p>
          <a:p>
            <a:pPr marL="96838"/>
            <a:endParaRPr lang="pt-BR" sz="1000" dirty="0">
              <a:latin typeface="Arial" panose="020B0604020202020204" pitchFamily="34" charset="0"/>
            </a:endParaRPr>
          </a:p>
          <a:p>
            <a:pPr marL="96838"/>
            <a:r>
              <a:rPr lang="pt-BR" sz="1000" dirty="0" smtClean="0">
                <a:latin typeface="Arial" panose="020B0604020202020204" pitchFamily="34" charset="0"/>
              </a:rPr>
              <a:t> </a:t>
            </a:r>
            <a:r>
              <a:rPr lang="pt-BR" sz="1000" b="1" dirty="0">
                <a:latin typeface="Verdana" panose="020B0604030504040204" pitchFamily="34" charset="0"/>
                <a:ea typeface="Verdana" panose="020B0604030504040204" pitchFamily="34" charset="0"/>
              </a:rPr>
              <a:t>MATERIAL E MÉTODOS</a:t>
            </a:r>
          </a:p>
          <a:p>
            <a:pPr marL="96838" algn="just"/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As figuras são peças-chave em um pôster e devem ter um grande destaque. São elas que, em um primeiro momento, fisgarão os visitantes. Em um segundo momento, são as  figuras que vão ajudar a dar sustentação aos seus argumentos, de maneira muito mais eficaz do que os textos, quando bem combinadas com os diagramas e esquemas. Nunca deixe de citar as fontes das figuras que pegar emprestadas. </a:t>
            </a: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endParaRPr lang="pt-BR" sz="1000" dirty="0">
              <a:latin typeface="Arial" panose="020B0604020202020204" pitchFamily="34" charset="0"/>
            </a:endParaRPr>
          </a:p>
          <a:p>
            <a:pPr marL="176213"/>
            <a:endParaRPr lang="pt-BR" sz="1000" dirty="0" smtClean="0">
              <a:latin typeface="Arial" panose="020B0604020202020204" pitchFamily="34" charset="0"/>
            </a:endParaRPr>
          </a:p>
          <a:p>
            <a:pPr marL="176213"/>
            <a:r>
              <a:rPr lang="pt-BR" sz="1000" dirty="0" smtClean="0">
                <a:latin typeface="Arial" panose="020B0604020202020204" pitchFamily="34" charset="0"/>
              </a:rPr>
              <a:t>. </a:t>
            </a:r>
          </a:p>
          <a:p>
            <a:pPr marL="96838"/>
            <a:endParaRPr lang="pt-BR" sz="1000" dirty="0" smtClean="0">
              <a:latin typeface="Arial" panose="020B0604020202020204" pitchFamily="34" charset="0"/>
            </a:endParaRPr>
          </a:p>
          <a:p>
            <a:pPr marL="96838"/>
            <a:r>
              <a:rPr lang="pt-BR" sz="1100" b="1" dirty="0" smtClean="0">
                <a:latin typeface="Verdana" panose="020B0604030504040204" pitchFamily="34" charset="0"/>
              </a:rPr>
              <a:t>RESULTADOS E DISCUSSÃO</a:t>
            </a:r>
            <a:endParaRPr lang="pt-BR" sz="11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  <a:cs typeface="Times New Roman" panose="02020603050405020304" pitchFamily="18" charset="0"/>
            </a:endParaRPr>
          </a:p>
          <a:p>
            <a:pPr marL="96838"/>
            <a:r>
              <a:rPr lang="pt-BR" sz="1100" b="1" dirty="0" smtClean="0">
                <a:latin typeface="Verdana" panose="020B0604030504040204" pitchFamily="34" charset="0"/>
              </a:rPr>
              <a:t>, VERDANA, FONTE 44 </a:t>
            </a:r>
          </a:p>
          <a:p>
            <a:pPr marL="96838"/>
            <a:endParaRPr lang="pt-BR" sz="1100" dirty="0" smtClean="0">
              <a:latin typeface="Verdana" panose="020B0604030504040204" pitchFamily="34" charset="0"/>
            </a:endParaRPr>
          </a:p>
          <a:p>
            <a:pPr marL="96838"/>
            <a:r>
              <a:rPr lang="pt-BR" sz="1000" dirty="0" smtClean="0">
                <a:latin typeface="Arial" panose="020B0604020202020204" pitchFamily="34" charset="0"/>
              </a:rPr>
              <a:t>A fonte a ser utilizada deve ser Arial. Aconselhamos fonte com tamanho mínimo 28. Deve-se deixar um recuo em cada parágrafo, a critério do autor. </a:t>
            </a:r>
          </a:p>
          <a:p>
            <a:pPr marL="96838"/>
            <a:r>
              <a:rPr lang="pt-BR" sz="1000" dirty="0" smtClean="0">
                <a:latin typeface="Arial" panose="020B0604020202020204" pitchFamily="34" charset="0"/>
              </a:rPr>
              <a:t>O texto deve ser digitado em parágrafo simples, Justificado. </a:t>
            </a:r>
          </a:p>
          <a:p>
            <a:pPr marL="96838"/>
            <a:endParaRPr lang="pt-BR" sz="1000" dirty="0" smtClean="0">
              <a:latin typeface="Arial" panose="020B0604020202020204" pitchFamily="34" charset="0"/>
            </a:endParaRPr>
          </a:p>
          <a:p>
            <a:pPr marL="96838"/>
            <a:r>
              <a:rPr lang="pt-BR" sz="1000" b="1" dirty="0" smtClean="0">
                <a:latin typeface="Arial" panose="020B0604020202020204" pitchFamily="34" charset="0"/>
              </a:rPr>
              <a:t> </a:t>
            </a:r>
            <a:r>
              <a:rPr lang="pt-BR" sz="1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CONCLUSÃO</a:t>
            </a:r>
          </a:p>
          <a:p>
            <a:pPr marL="96838"/>
            <a:endParaRPr lang="pt-BR" sz="1000" b="1" dirty="0" smtClean="0">
              <a:latin typeface="Arial" panose="020B0604020202020204" pitchFamily="34" charset="0"/>
            </a:endParaRPr>
          </a:p>
          <a:p>
            <a:pPr marL="96838"/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último item deve efetuar o fechamento do conteúdo apresentado.</a:t>
            </a:r>
          </a:p>
          <a:p>
            <a:pPr marL="96838"/>
            <a:endParaRPr lang="pt-BR" sz="1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38"/>
            <a:endParaRPr lang="pt-BR" sz="1000" b="1" dirty="0" smtClean="0">
              <a:latin typeface="Arial" panose="020B0604020202020204" pitchFamily="34" charset="0"/>
            </a:endParaRPr>
          </a:p>
          <a:p>
            <a:pPr marL="96838"/>
            <a:r>
              <a:rPr lang="pt-BR" sz="1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AGRADECIMENTO (OPCIONAL)</a:t>
            </a:r>
          </a:p>
          <a:p>
            <a:pPr marL="96838"/>
            <a:endParaRPr lang="pt-BR" sz="12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6838"/>
            <a:r>
              <a:rPr lang="pt-BR" sz="1100" b="1" dirty="0" smtClean="0">
                <a:latin typeface="Arial" panose="020B0604020202020204" pitchFamily="34" charset="0"/>
              </a:rPr>
              <a:t> </a:t>
            </a:r>
            <a:r>
              <a:rPr lang="pt-BR" sz="1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REFERÊNCIAS</a:t>
            </a:r>
          </a:p>
          <a:p>
            <a:pPr marL="96838"/>
            <a:endParaRPr lang="pt-BR" sz="11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96838"/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Listar as referências citadas no texto de acordo com as normas da ABNT NBR 6023. Sugere-se a utilização de, no máximo, 5 referências no pôster.</a:t>
            </a:r>
          </a:p>
          <a:p>
            <a:pPr marL="96838"/>
            <a:r>
              <a:rPr lang="pt-BR" sz="11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pt-BR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390" y="0"/>
            <a:ext cx="8281340" cy="150516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28" y="1246265"/>
            <a:ext cx="1115464" cy="700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0911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93</TotalTime>
  <Words>294</Words>
  <Application>Microsoft Office PowerPoint</Application>
  <PresentationFormat>Personalizar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Corbel</vt:lpstr>
      <vt:lpstr>Franklin Gothic Demi Cond</vt:lpstr>
      <vt:lpstr>Times New Roman</vt:lpstr>
      <vt:lpstr>Verdana</vt:lpstr>
      <vt:lpstr>Paralaxe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Emerson Barbosa</dc:creator>
  <cp:lastModifiedBy>Karine Queiroz</cp:lastModifiedBy>
  <cp:revision>13</cp:revision>
  <dcterms:created xsi:type="dcterms:W3CDTF">2018-11-20T13:30:48Z</dcterms:created>
  <dcterms:modified xsi:type="dcterms:W3CDTF">2019-04-11T00:13:14Z</dcterms:modified>
</cp:coreProperties>
</file>