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0"/>
  </p:notesMasterIdLst>
  <p:handoutMasterIdLst>
    <p:handoutMasterId r:id="rId11"/>
  </p:handoutMasterIdLst>
  <p:sldIdLst>
    <p:sldId id="325" r:id="rId2"/>
    <p:sldId id="257" r:id="rId3"/>
    <p:sldId id="293" r:id="rId4"/>
    <p:sldId id="283" r:id="rId5"/>
    <p:sldId id="260" r:id="rId6"/>
    <p:sldId id="310" r:id="rId7"/>
    <p:sldId id="324" r:id="rId8"/>
    <p:sldId id="279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60"/>
  </p:normalViewPr>
  <p:slideViewPr>
    <p:cSldViewPr>
      <p:cViewPr varScale="1">
        <p:scale>
          <a:sx n="70" d="100"/>
          <a:sy n="70" d="100"/>
        </p:scale>
        <p:origin x="13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4" d="100"/>
        <a:sy n="154" d="100"/>
      </p:scale>
      <p:origin x="0" y="2115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4ABAC-79E4-465B-B41D-B79BD7731353}" type="doc">
      <dgm:prSet loTypeId="urn:microsoft.com/office/officeart/2005/8/layout/process5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t-BR"/>
        </a:p>
      </dgm:t>
    </dgm:pt>
    <dgm:pt modelId="{A3BF5CFE-48CE-45D5-A34A-00CD627F3F18}">
      <dgm:prSet phldrT="[Texto]" custT="1"/>
      <dgm:spPr/>
      <dgm:t>
        <a:bodyPr/>
        <a:lstStyle/>
        <a:p>
          <a:pPr algn="ctr"/>
          <a:r>
            <a:rPr lang="pt-B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.</a:t>
          </a:r>
          <a:endParaRPr lang="pt-BR" sz="16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CFA30BE3-888F-4232-8CFF-11A7E3503425}" type="parTrans" cxnId="{EA889560-7DB7-484F-BB0B-FDAA4B5E1E86}">
      <dgm:prSet/>
      <dgm:spPr/>
      <dgm:t>
        <a:bodyPr/>
        <a:lstStyle/>
        <a:p>
          <a:endParaRPr lang="pt-BR"/>
        </a:p>
      </dgm:t>
    </dgm:pt>
    <dgm:pt modelId="{F11BCA18-86FA-4D3B-B827-144EA44718AA}" type="sibTrans" cxnId="{EA889560-7DB7-484F-BB0B-FDAA4B5E1E86}">
      <dgm:prSet/>
      <dgm:spPr/>
      <dgm:t>
        <a:bodyPr/>
        <a:lstStyle/>
        <a:p>
          <a:endParaRPr lang="pt-BR"/>
        </a:p>
      </dgm:t>
    </dgm:pt>
    <dgm:pt modelId="{FB45CD6F-5683-4BE7-865D-FA58167EE5D8}">
      <dgm:prSet phldrT="[Texto]" custT="1"/>
      <dgm:spPr/>
      <dgm:t>
        <a:bodyPr/>
        <a:lstStyle/>
        <a:p>
          <a:pPr algn="ctr"/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7791270-BC0E-455B-B6C5-7573C6BAFB3D}" type="parTrans" cxnId="{B8D257F1-2D0B-4850-93E3-D3DC73D45DAF}">
      <dgm:prSet/>
      <dgm:spPr/>
      <dgm:t>
        <a:bodyPr/>
        <a:lstStyle/>
        <a:p>
          <a:endParaRPr lang="pt-BR"/>
        </a:p>
      </dgm:t>
    </dgm:pt>
    <dgm:pt modelId="{8359DDB9-82A6-42A4-9F05-035BB857D3E2}" type="sibTrans" cxnId="{B8D257F1-2D0B-4850-93E3-D3DC73D45DAF}">
      <dgm:prSet/>
      <dgm:spPr/>
      <dgm:t>
        <a:bodyPr/>
        <a:lstStyle/>
        <a:p>
          <a:endParaRPr lang="pt-BR"/>
        </a:p>
      </dgm:t>
    </dgm:pt>
    <dgm:pt modelId="{E33E2D13-4196-4FDD-AA61-EEC765A06911}">
      <dgm:prSet phldrT="[Texto]" custT="1"/>
      <dgm:spPr/>
      <dgm:t>
        <a:bodyPr/>
        <a:lstStyle/>
        <a:p>
          <a:pPr algn="ctr"/>
          <a:r>
            <a:rPr lang="pt-B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endParaRPr lang="pt-BR" sz="1600" b="1" u="none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1783EC81-7AE5-4855-8E92-6DD4D82D8394}" type="parTrans" cxnId="{D93537CA-0913-42AF-BB32-0A141BAA1DB6}">
      <dgm:prSet/>
      <dgm:spPr/>
      <dgm:t>
        <a:bodyPr/>
        <a:lstStyle/>
        <a:p>
          <a:endParaRPr lang="pt-BR"/>
        </a:p>
      </dgm:t>
    </dgm:pt>
    <dgm:pt modelId="{9E112D25-0501-432A-8EC1-E94730BA9C28}" type="sibTrans" cxnId="{D93537CA-0913-42AF-BB32-0A141BAA1DB6}">
      <dgm:prSet/>
      <dgm:spPr/>
      <dgm:t>
        <a:bodyPr/>
        <a:lstStyle/>
        <a:p>
          <a:endParaRPr lang="pt-BR"/>
        </a:p>
      </dgm:t>
    </dgm:pt>
    <dgm:pt modelId="{F8F41CEE-D89B-4534-9DDD-2AD542E881C6}">
      <dgm:prSet phldrT="[Texto]" custT="1"/>
      <dgm:spPr/>
      <dgm:t>
        <a:bodyPr/>
        <a:lstStyle/>
        <a:p>
          <a:pPr algn="ctr"/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FE462BE-FBCF-48DA-AD89-A0D5FC02FED9}" type="parTrans" cxnId="{16A9D065-079D-4C7F-BFB8-3CC88F6D9A49}">
      <dgm:prSet/>
      <dgm:spPr/>
      <dgm:t>
        <a:bodyPr/>
        <a:lstStyle/>
        <a:p>
          <a:endParaRPr lang="pt-BR"/>
        </a:p>
      </dgm:t>
    </dgm:pt>
    <dgm:pt modelId="{8198DC33-F027-4E16-9D80-4106E43C7EF0}" type="sibTrans" cxnId="{16A9D065-079D-4C7F-BFB8-3CC88F6D9A49}">
      <dgm:prSet/>
      <dgm:spPr/>
      <dgm:t>
        <a:bodyPr/>
        <a:lstStyle/>
        <a:p>
          <a:endParaRPr lang="pt-BR"/>
        </a:p>
      </dgm:t>
    </dgm:pt>
    <dgm:pt modelId="{14E3C28B-C696-4203-8CAC-F0D180135916}">
      <dgm:prSet phldrT="[Texto]" custT="1"/>
      <dgm:spPr/>
      <dgm:t>
        <a:bodyPr/>
        <a:lstStyle/>
        <a:p>
          <a:pPr algn="ctr"/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79CE3C1-8773-44F2-B564-27800BCD5C8D}" type="parTrans" cxnId="{AEF037A3-A712-41A2-B6F1-634715953E81}">
      <dgm:prSet/>
      <dgm:spPr/>
      <dgm:t>
        <a:bodyPr/>
        <a:lstStyle/>
        <a:p>
          <a:endParaRPr lang="pt-BR"/>
        </a:p>
      </dgm:t>
    </dgm:pt>
    <dgm:pt modelId="{364B8D6D-3F48-483B-AAD0-90D77ADB0D11}" type="sibTrans" cxnId="{AEF037A3-A712-41A2-B6F1-634715953E81}">
      <dgm:prSet/>
      <dgm:spPr/>
      <dgm:t>
        <a:bodyPr/>
        <a:lstStyle/>
        <a:p>
          <a:endParaRPr lang="pt-BR"/>
        </a:p>
      </dgm:t>
    </dgm:pt>
    <dgm:pt modelId="{5CFD898D-F001-4549-B87E-C581C0D48A95}">
      <dgm:prSet custT="1"/>
      <dgm:spPr/>
      <dgm:t>
        <a:bodyPr/>
        <a:lstStyle/>
        <a:p>
          <a:pPr algn="ctr"/>
          <a:endParaRPr lang="pt-BR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80B0812-30F1-4EF1-9996-2B78C56CEB81}" type="sibTrans" cxnId="{26DE1BAD-3C4E-4640-9D84-FCF17CF3246E}">
      <dgm:prSet/>
      <dgm:spPr/>
      <dgm:t>
        <a:bodyPr/>
        <a:lstStyle/>
        <a:p>
          <a:endParaRPr lang="pt-BR"/>
        </a:p>
      </dgm:t>
    </dgm:pt>
    <dgm:pt modelId="{A2EE524C-0586-4B00-97DB-4A1DA4C698C7}" type="parTrans" cxnId="{26DE1BAD-3C4E-4640-9D84-FCF17CF3246E}">
      <dgm:prSet/>
      <dgm:spPr/>
      <dgm:t>
        <a:bodyPr/>
        <a:lstStyle/>
        <a:p>
          <a:endParaRPr lang="pt-BR"/>
        </a:p>
      </dgm:t>
    </dgm:pt>
    <dgm:pt modelId="{FDBEF350-D696-4320-ACB0-85A1682F0E31}">
      <dgm:prSet custT="1"/>
      <dgm:spPr/>
      <dgm:t>
        <a:bodyPr/>
        <a:lstStyle/>
        <a:p>
          <a:r>
            <a:rPr lang="pt-BR" sz="1600" b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  <a:hlinkClick xmlns:r="http://schemas.openxmlformats.org/officeDocument/2006/relationships" r:id="rId1" action="ppaction://hlinksldjump"/>
            </a:rPr>
            <a:t>.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FC44CE9-C57B-4ADE-888C-A68672BED163}" type="parTrans" cxnId="{14CDB4B0-FAAF-4746-9E0A-B8794E3CD668}">
      <dgm:prSet/>
      <dgm:spPr/>
      <dgm:t>
        <a:bodyPr/>
        <a:lstStyle/>
        <a:p>
          <a:endParaRPr lang="pt-BR"/>
        </a:p>
      </dgm:t>
    </dgm:pt>
    <dgm:pt modelId="{517105A6-FCF3-4E5A-A264-83C219947BDF}" type="sibTrans" cxnId="{14CDB4B0-FAAF-4746-9E0A-B8794E3CD668}">
      <dgm:prSet/>
      <dgm:spPr/>
      <dgm:t>
        <a:bodyPr/>
        <a:lstStyle/>
        <a:p>
          <a:endParaRPr lang="pt-BR"/>
        </a:p>
      </dgm:t>
    </dgm:pt>
    <dgm:pt modelId="{068242B3-4AF6-44FA-97FA-21D2ACE6FE27}" type="pres">
      <dgm:prSet presAssocID="{0434ABAC-79E4-465B-B41D-B79BD773135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B70FCEF-ADBC-4510-A0E1-D1CAFA6AF6DE}" type="pres">
      <dgm:prSet presAssocID="{A3BF5CFE-48CE-45D5-A34A-00CD627F3F18}" presName="node" presStyleLbl="node1" presStyleIdx="0" presStyleCnt="7" custScaleX="118160" custScaleY="112324" custLinFactNeighborX="-36776" custLinFactNeighborY="2691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A509A2D-391C-48E2-A2E6-8BC4F3918CCC}" type="pres">
      <dgm:prSet presAssocID="{F11BCA18-86FA-4D3B-B827-144EA44718AA}" presName="sibTrans" presStyleLbl="sibTrans2D1" presStyleIdx="0" presStyleCnt="6" custLinFactNeighborX="-37544" custLinFactNeighborY="-2854"/>
      <dgm:spPr/>
      <dgm:t>
        <a:bodyPr/>
        <a:lstStyle/>
        <a:p>
          <a:endParaRPr lang="pt-BR"/>
        </a:p>
      </dgm:t>
    </dgm:pt>
    <dgm:pt modelId="{67AEA8AC-CC9D-472C-9A53-203BC7276EEA}" type="pres">
      <dgm:prSet presAssocID="{F11BCA18-86FA-4D3B-B827-144EA44718AA}" presName="connectorText" presStyleLbl="sibTrans2D1" presStyleIdx="0" presStyleCnt="6"/>
      <dgm:spPr/>
      <dgm:t>
        <a:bodyPr/>
        <a:lstStyle/>
        <a:p>
          <a:endParaRPr lang="pt-BR"/>
        </a:p>
      </dgm:t>
    </dgm:pt>
    <dgm:pt modelId="{89C8896B-FC69-441B-9613-387AF802499D}" type="pres">
      <dgm:prSet presAssocID="{FB45CD6F-5683-4BE7-865D-FA58167EE5D8}" presName="node" presStyleLbl="node1" presStyleIdx="1" presStyleCnt="7" custScaleX="136324" custScaleY="110281" custLinFactNeighborX="-41827" custLinFactNeighborY="2793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5537D6-7F4E-46E1-B829-AB81D155562F}" type="pres">
      <dgm:prSet presAssocID="{8359DDB9-82A6-42A4-9F05-035BB857D3E2}" presName="sibTrans" presStyleLbl="sibTrans2D1" presStyleIdx="1" presStyleCnt="6" custLinFactNeighborX="-67937" custLinFactNeighborY="13250"/>
      <dgm:spPr/>
      <dgm:t>
        <a:bodyPr/>
        <a:lstStyle/>
        <a:p>
          <a:endParaRPr lang="pt-BR"/>
        </a:p>
      </dgm:t>
    </dgm:pt>
    <dgm:pt modelId="{908F6EBF-F1D3-4162-A6C2-F098FF48D1FF}" type="pres">
      <dgm:prSet presAssocID="{8359DDB9-82A6-42A4-9F05-035BB857D3E2}" presName="connectorText" presStyleLbl="sibTrans2D1" presStyleIdx="1" presStyleCnt="6"/>
      <dgm:spPr/>
      <dgm:t>
        <a:bodyPr/>
        <a:lstStyle/>
        <a:p>
          <a:endParaRPr lang="pt-BR"/>
        </a:p>
      </dgm:t>
    </dgm:pt>
    <dgm:pt modelId="{F03BB06A-717B-4AC4-8256-9D0D9153630F}" type="pres">
      <dgm:prSet presAssocID="{E33E2D13-4196-4FDD-AA61-EEC765A06911}" presName="node" presStyleLbl="node1" presStyleIdx="2" presStyleCnt="7" custScaleX="126655" custLinFactNeighborX="-38964" custLinFactNeighborY="-13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170841C-C91C-427A-93F8-397015B03AFC}" type="pres">
      <dgm:prSet presAssocID="{9E112D25-0501-432A-8EC1-E94730BA9C28}" presName="sibTrans" presStyleLbl="sibTrans2D1" presStyleIdx="2" presStyleCnt="6" custAng="970886" custScaleX="103591" custScaleY="83157" custLinFactNeighborX="-63435" custLinFactNeighborY="-40988"/>
      <dgm:spPr/>
      <dgm:t>
        <a:bodyPr/>
        <a:lstStyle/>
        <a:p>
          <a:endParaRPr lang="pt-BR"/>
        </a:p>
      </dgm:t>
    </dgm:pt>
    <dgm:pt modelId="{0700BB4C-E3B5-4734-82A2-407B024FAFE6}" type="pres">
      <dgm:prSet presAssocID="{9E112D25-0501-432A-8EC1-E94730BA9C28}" presName="connectorText" presStyleLbl="sibTrans2D1" presStyleIdx="2" presStyleCnt="6"/>
      <dgm:spPr/>
      <dgm:t>
        <a:bodyPr/>
        <a:lstStyle/>
        <a:p>
          <a:endParaRPr lang="pt-BR"/>
        </a:p>
      </dgm:t>
    </dgm:pt>
    <dgm:pt modelId="{DE780288-69DA-41DC-B06A-4C58CFBF1939}" type="pres">
      <dgm:prSet presAssocID="{F8F41CEE-D89B-4534-9DDD-2AD542E881C6}" presName="node" presStyleLbl="node1" presStyleIdx="3" presStyleCnt="7" custScaleX="112640" custLinFactNeighborX="-40103" custLinFactNeighborY="-4892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54172D-98CC-4D14-9E99-616C53FE218F}" type="pres">
      <dgm:prSet presAssocID="{8198DC33-F027-4E16-9D80-4106E43C7EF0}" presName="sibTrans" presStyleLbl="sibTrans2D1" presStyleIdx="3" presStyleCnt="6" custAng="21193465" custScaleX="164921" custLinFactNeighborX="3283" custLinFactNeighborY="-50082"/>
      <dgm:spPr/>
      <dgm:t>
        <a:bodyPr/>
        <a:lstStyle/>
        <a:p>
          <a:endParaRPr lang="pt-BR"/>
        </a:p>
      </dgm:t>
    </dgm:pt>
    <dgm:pt modelId="{88BDB2A1-9806-4AE5-9B25-78155628D609}" type="pres">
      <dgm:prSet presAssocID="{8198DC33-F027-4E16-9D80-4106E43C7EF0}" presName="connectorText" presStyleLbl="sibTrans2D1" presStyleIdx="3" presStyleCnt="6"/>
      <dgm:spPr/>
      <dgm:t>
        <a:bodyPr/>
        <a:lstStyle/>
        <a:p>
          <a:endParaRPr lang="pt-BR"/>
        </a:p>
      </dgm:t>
    </dgm:pt>
    <dgm:pt modelId="{FD0074FA-B48B-4D94-8B00-828A7170E623}" type="pres">
      <dgm:prSet presAssocID="{14E3C28B-C696-4203-8CAC-F0D180135916}" presName="node" presStyleLbl="node1" presStyleIdx="4" presStyleCnt="7" custScaleX="115479" custScaleY="128352" custLinFactX="19511" custLinFactY="28272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382D0A-D48A-45BC-BCFD-7175E9447ED9}" type="pres">
      <dgm:prSet presAssocID="{364B8D6D-3F48-483B-AAD0-90D77ADB0D11}" presName="sibTrans" presStyleLbl="sibTrans2D1" presStyleIdx="4" presStyleCnt="6" custAng="21533293" custFlipVert="1" custFlipHor="0" custScaleX="139628" custScaleY="153316" custLinFactNeighborX="74323" custLinFactNeighborY="-5823"/>
      <dgm:spPr/>
      <dgm:t>
        <a:bodyPr/>
        <a:lstStyle/>
        <a:p>
          <a:endParaRPr lang="pt-BR"/>
        </a:p>
      </dgm:t>
    </dgm:pt>
    <dgm:pt modelId="{33C642A6-DD0F-41B7-940B-675CD961FE3D}" type="pres">
      <dgm:prSet presAssocID="{364B8D6D-3F48-483B-AAD0-90D77ADB0D11}" presName="connectorText" presStyleLbl="sibTrans2D1" presStyleIdx="4" presStyleCnt="6"/>
      <dgm:spPr/>
      <dgm:t>
        <a:bodyPr/>
        <a:lstStyle/>
        <a:p>
          <a:endParaRPr lang="pt-BR"/>
        </a:p>
      </dgm:t>
    </dgm:pt>
    <dgm:pt modelId="{9AC8068D-FCB3-45C5-8F8F-BBCA4C2D3699}" type="pres">
      <dgm:prSet presAssocID="{5CFD898D-F001-4549-B87E-C581C0D48A95}" presName="node" presStyleLbl="node1" presStyleIdx="5" presStyleCnt="7" custScaleX="124202" custScaleY="136465" custLinFactX="29148" custLinFactY="25979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3C02E1-3463-427C-A6AF-5F50F018EE55}" type="pres">
      <dgm:prSet presAssocID="{A80B0812-30F1-4EF1-9996-2B78C56CEB81}" presName="sibTrans" presStyleLbl="sibTrans2D1" presStyleIdx="5" presStyleCnt="6" custAng="304746" custFlipVert="1" custFlipHor="0" custScaleX="85842" custScaleY="163259" custLinFactNeighborX="60763" custLinFactNeighborY="-26154"/>
      <dgm:spPr/>
      <dgm:t>
        <a:bodyPr/>
        <a:lstStyle/>
        <a:p>
          <a:endParaRPr lang="pt-BR"/>
        </a:p>
      </dgm:t>
    </dgm:pt>
    <dgm:pt modelId="{2DE61C7D-13AF-4193-90F8-6DB3F6C15919}" type="pres">
      <dgm:prSet presAssocID="{A80B0812-30F1-4EF1-9996-2B78C56CEB81}" presName="connectorText" presStyleLbl="sibTrans2D1" presStyleIdx="5" presStyleCnt="6"/>
      <dgm:spPr/>
      <dgm:t>
        <a:bodyPr/>
        <a:lstStyle/>
        <a:p>
          <a:endParaRPr lang="pt-BR"/>
        </a:p>
      </dgm:t>
    </dgm:pt>
    <dgm:pt modelId="{436F6197-E018-4917-8A4B-143BA051B9A1}" type="pres">
      <dgm:prSet presAssocID="{FDBEF350-D696-4320-ACB0-85A1682F0E31}" presName="node" presStyleLbl="node1" presStyleIdx="6" presStyleCnt="7" custScaleX="120288" custScaleY="113344" custLinFactNeighborX="-22765" custLinFactNeighborY="-554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3D3E1EF-07AF-446A-9262-F5FBF6E53D47}" type="presOf" srcId="{8359DDB9-82A6-42A4-9F05-035BB857D3E2}" destId="{395537D6-7F4E-46E1-B829-AB81D155562F}" srcOrd="0" destOrd="0" presId="urn:microsoft.com/office/officeart/2005/8/layout/process5"/>
    <dgm:cxn modelId="{85D51530-B3B1-4DBF-90DD-43E06767BE0E}" type="presOf" srcId="{FDBEF350-D696-4320-ACB0-85A1682F0E31}" destId="{436F6197-E018-4917-8A4B-143BA051B9A1}" srcOrd="0" destOrd="0" presId="urn:microsoft.com/office/officeart/2005/8/layout/process5"/>
    <dgm:cxn modelId="{C9E67630-9A9B-464E-B057-CDEAEC4DF175}" type="presOf" srcId="{8198DC33-F027-4E16-9D80-4106E43C7EF0}" destId="{BD54172D-98CC-4D14-9E99-616C53FE218F}" srcOrd="0" destOrd="0" presId="urn:microsoft.com/office/officeart/2005/8/layout/process5"/>
    <dgm:cxn modelId="{6EFD842F-49F0-47F3-90F0-7C1085B8AFA1}" type="presOf" srcId="{0434ABAC-79E4-465B-B41D-B79BD7731353}" destId="{068242B3-4AF6-44FA-97FA-21D2ACE6FE27}" srcOrd="0" destOrd="0" presId="urn:microsoft.com/office/officeart/2005/8/layout/process5"/>
    <dgm:cxn modelId="{26DE1BAD-3C4E-4640-9D84-FCF17CF3246E}" srcId="{0434ABAC-79E4-465B-B41D-B79BD7731353}" destId="{5CFD898D-F001-4549-B87E-C581C0D48A95}" srcOrd="5" destOrd="0" parTransId="{A2EE524C-0586-4B00-97DB-4A1DA4C698C7}" sibTransId="{A80B0812-30F1-4EF1-9996-2B78C56CEB81}"/>
    <dgm:cxn modelId="{B8D257F1-2D0B-4850-93E3-D3DC73D45DAF}" srcId="{0434ABAC-79E4-465B-B41D-B79BD7731353}" destId="{FB45CD6F-5683-4BE7-865D-FA58167EE5D8}" srcOrd="1" destOrd="0" parTransId="{67791270-BC0E-455B-B6C5-7573C6BAFB3D}" sibTransId="{8359DDB9-82A6-42A4-9F05-035BB857D3E2}"/>
    <dgm:cxn modelId="{A6CAA441-1DA9-4941-B276-9D9F38762A21}" type="presOf" srcId="{F8F41CEE-D89B-4534-9DDD-2AD542E881C6}" destId="{DE780288-69DA-41DC-B06A-4C58CFBF1939}" srcOrd="0" destOrd="0" presId="urn:microsoft.com/office/officeart/2005/8/layout/process5"/>
    <dgm:cxn modelId="{14CDB4B0-FAAF-4746-9E0A-B8794E3CD668}" srcId="{0434ABAC-79E4-465B-B41D-B79BD7731353}" destId="{FDBEF350-D696-4320-ACB0-85A1682F0E31}" srcOrd="6" destOrd="0" parTransId="{8FC44CE9-C57B-4ADE-888C-A68672BED163}" sibTransId="{517105A6-FCF3-4E5A-A264-83C219947BDF}"/>
    <dgm:cxn modelId="{EA889560-7DB7-484F-BB0B-FDAA4B5E1E86}" srcId="{0434ABAC-79E4-465B-B41D-B79BD7731353}" destId="{A3BF5CFE-48CE-45D5-A34A-00CD627F3F18}" srcOrd="0" destOrd="0" parTransId="{CFA30BE3-888F-4232-8CFF-11A7E3503425}" sibTransId="{F11BCA18-86FA-4D3B-B827-144EA44718AA}"/>
    <dgm:cxn modelId="{16A9D065-079D-4C7F-BFB8-3CC88F6D9A49}" srcId="{0434ABAC-79E4-465B-B41D-B79BD7731353}" destId="{F8F41CEE-D89B-4534-9DDD-2AD542E881C6}" srcOrd="3" destOrd="0" parTransId="{5FE462BE-FBCF-48DA-AD89-A0D5FC02FED9}" sibTransId="{8198DC33-F027-4E16-9D80-4106E43C7EF0}"/>
    <dgm:cxn modelId="{378F3A6D-DC3A-4EFD-B66E-5F53D8E41964}" type="presOf" srcId="{F11BCA18-86FA-4D3B-B827-144EA44718AA}" destId="{67AEA8AC-CC9D-472C-9A53-203BC7276EEA}" srcOrd="1" destOrd="0" presId="urn:microsoft.com/office/officeart/2005/8/layout/process5"/>
    <dgm:cxn modelId="{D93537CA-0913-42AF-BB32-0A141BAA1DB6}" srcId="{0434ABAC-79E4-465B-B41D-B79BD7731353}" destId="{E33E2D13-4196-4FDD-AA61-EEC765A06911}" srcOrd="2" destOrd="0" parTransId="{1783EC81-7AE5-4855-8E92-6DD4D82D8394}" sibTransId="{9E112D25-0501-432A-8EC1-E94730BA9C28}"/>
    <dgm:cxn modelId="{65D4E640-5CE2-4613-BEBF-E7B059E068D8}" type="presOf" srcId="{F11BCA18-86FA-4D3B-B827-144EA44718AA}" destId="{1A509A2D-391C-48E2-A2E6-8BC4F3918CCC}" srcOrd="0" destOrd="0" presId="urn:microsoft.com/office/officeart/2005/8/layout/process5"/>
    <dgm:cxn modelId="{0DB719E2-12FB-4D08-917C-00CFB76DBC5E}" type="presOf" srcId="{9E112D25-0501-432A-8EC1-E94730BA9C28}" destId="{E170841C-C91C-427A-93F8-397015B03AFC}" srcOrd="0" destOrd="0" presId="urn:microsoft.com/office/officeart/2005/8/layout/process5"/>
    <dgm:cxn modelId="{F9A6EA6E-CCC0-4543-BAB9-62D8B87C4971}" type="presOf" srcId="{E33E2D13-4196-4FDD-AA61-EEC765A06911}" destId="{F03BB06A-717B-4AC4-8256-9D0D9153630F}" srcOrd="0" destOrd="0" presId="urn:microsoft.com/office/officeart/2005/8/layout/process5"/>
    <dgm:cxn modelId="{8AB6312D-80A2-472B-9211-9352256981D6}" type="presOf" srcId="{364B8D6D-3F48-483B-AAD0-90D77ADB0D11}" destId="{33C642A6-DD0F-41B7-940B-675CD961FE3D}" srcOrd="1" destOrd="0" presId="urn:microsoft.com/office/officeart/2005/8/layout/process5"/>
    <dgm:cxn modelId="{2E75FC74-7438-4E4E-9682-FC4EE635CCA4}" type="presOf" srcId="{5CFD898D-F001-4549-B87E-C581C0D48A95}" destId="{9AC8068D-FCB3-45C5-8F8F-BBCA4C2D3699}" srcOrd="0" destOrd="0" presId="urn:microsoft.com/office/officeart/2005/8/layout/process5"/>
    <dgm:cxn modelId="{B5D34CD5-630B-4739-9A13-136EB93FA083}" type="presOf" srcId="{A3BF5CFE-48CE-45D5-A34A-00CD627F3F18}" destId="{1B70FCEF-ADBC-4510-A0E1-D1CAFA6AF6DE}" srcOrd="0" destOrd="0" presId="urn:microsoft.com/office/officeart/2005/8/layout/process5"/>
    <dgm:cxn modelId="{9D0F78E8-750C-498F-A64D-9F9E2EE33953}" type="presOf" srcId="{364B8D6D-3F48-483B-AAD0-90D77ADB0D11}" destId="{49382D0A-D48A-45BC-BCFD-7175E9447ED9}" srcOrd="0" destOrd="0" presId="urn:microsoft.com/office/officeart/2005/8/layout/process5"/>
    <dgm:cxn modelId="{23E04BEE-05BE-490E-B83F-D08519DDB2C8}" type="presOf" srcId="{14E3C28B-C696-4203-8CAC-F0D180135916}" destId="{FD0074FA-B48B-4D94-8B00-828A7170E623}" srcOrd="0" destOrd="0" presId="urn:microsoft.com/office/officeart/2005/8/layout/process5"/>
    <dgm:cxn modelId="{232837E7-1C13-4849-A031-EAB17B628846}" type="presOf" srcId="{A80B0812-30F1-4EF1-9996-2B78C56CEB81}" destId="{543C02E1-3463-427C-A6AF-5F50F018EE55}" srcOrd="0" destOrd="0" presId="urn:microsoft.com/office/officeart/2005/8/layout/process5"/>
    <dgm:cxn modelId="{DA43DB16-2A34-444E-94C5-66B1118B8D52}" type="presOf" srcId="{9E112D25-0501-432A-8EC1-E94730BA9C28}" destId="{0700BB4C-E3B5-4734-82A2-407B024FAFE6}" srcOrd="1" destOrd="0" presId="urn:microsoft.com/office/officeart/2005/8/layout/process5"/>
    <dgm:cxn modelId="{AEF037A3-A712-41A2-B6F1-634715953E81}" srcId="{0434ABAC-79E4-465B-B41D-B79BD7731353}" destId="{14E3C28B-C696-4203-8CAC-F0D180135916}" srcOrd="4" destOrd="0" parTransId="{479CE3C1-8773-44F2-B564-27800BCD5C8D}" sibTransId="{364B8D6D-3F48-483B-AAD0-90D77ADB0D11}"/>
    <dgm:cxn modelId="{9D2B27E4-C831-4998-B641-87E572078169}" type="presOf" srcId="{FB45CD6F-5683-4BE7-865D-FA58167EE5D8}" destId="{89C8896B-FC69-441B-9613-387AF802499D}" srcOrd="0" destOrd="0" presId="urn:microsoft.com/office/officeart/2005/8/layout/process5"/>
    <dgm:cxn modelId="{066E69C5-69CF-4070-B0B6-5A0DD2EFFC41}" type="presOf" srcId="{8359DDB9-82A6-42A4-9F05-035BB857D3E2}" destId="{908F6EBF-F1D3-4162-A6C2-F098FF48D1FF}" srcOrd="1" destOrd="0" presId="urn:microsoft.com/office/officeart/2005/8/layout/process5"/>
    <dgm:cxn modelId="{68191DA8-448D-468E-8EC1-88CEEBBA4B72}" type="presOf" srcId="{8198DC33-F027-4E16-9D80-4106E43C7EF0}" destId="{88BDB2A1-9806-4AE5-9B25-78155628D609}" srcOrd="1" destOrd="0" presId="urn:microsoft.com/office/officeart/2005/8/layout/process5"/>
    <dgm:cxn modelId="{85699DC6-7CAD-424E-8939-BB9F5108F75D}" type="presOf" srcId="{A80B0812-30F1-4EF1-9996-2B78C56CEB81}" destId="{2DE61C7D-13AF-4193-90F8-6DB3F6C15919}" srcOrd="1" destOrd="0" presId="urn:microsoft.com/office/officeart/2005/8/layout/process5"/>
    <dgm:cxn modelId="{1261B7D5-5308-484A-9A7F-93C566D80CE3}" type="presParOf" srcId="{068242B3-4AF6-44FA-97FA-21D2ACE6FE27}" destId="{1B70FCEF-ADBC-4510-A0E1-D1CAFA6AF6DE}" srcOrd="0" destOrd="0" presId="urn:microsoft.com/office/officeart/2005/8/layout/process5"/>
    <dgm:cxn modelId="{480EA747-2149-40AD-A1F5-3A3916EE7BF9}" type="presParOf" srcId="{068242B3-4AF6-44FA-97FA-21D2ACE6FE27}" destId="{1A509A2D-391C-48E2-A2E6-8BC4F3918CCC}" srcOrd="1" destOrd="0" presId="urn:microsoft.com/office/officeart/2005/8/layout/process5"/>
    <dgm:cxn modelId="{C546C74A-8819-4761-B4B1-5C259E7DF889}" type="presParOf" srcId="{1A509A2D-391C-48E2-A2E6-8BC4F3918CCC}" destId="{67AEA8AC-CC9D-472C-9A53-203BC7276EEA}" srcOrd="0" destOrd="0" presId="urn:microsoft.com/office/officeart/2005/8/layout/process5"/>
    <dgm:cxn modelId="{A929E2C6-CE16-4F35-AA67-23874D29593E}" type="presParOf" srcId="{068242B3-4AF6-44FA-97FA-21D2ACE6FE27}" destId="{89C8896B-FC69-441B-9613-387AF802499D}" srcOrd="2" destOrd="0" presId="urn:microsoft.com/office/officeart/2005/8/layout/process5"/>
    <dgm:cxn modelId="{32AD3220-5FBA-4138-B88F-5FCBE44F63BC}" type="presParOf" srcId="{068242B3-4AF6-44FA-97FA-21D2ACE6FE27}" destId="{395537D6-7F4E-46E1-B829-AB81D155562F}" srcOrd="3" destOrd="0" presId="urn:microsoft.com/office/officeart/2005/8/layout/process5"/>
    <dgm:cxn modelId="{7135D90C-C6EA-4E09-8C9F-67CE1F63D30E}" type="presParOf" srcId="{395537D6-7F4E-46E1-B829-AB81D155562F}" destId="{908F6EBF-F1D3-4162-A6C2-F098FF48D1FF}" srcOrd="0" destOrd="0" presId="urn:microsoft.com/office/officeart/2005/8/layout/process5"/>
    <dgm:cxn modelId="{21245BF7-23C7-4A2A-9E5A-27DB46F0C6D0}" type="presParOf" srcId="{068242B3-4AF6-44FA-97FA-21D2ACE6FE27}" destId="{F03BB06A-717B-4AC4-8256-9D0D9153630F}" srcOrd="4" destOrd="0" presId="urn:microsoft.com/office/officeart/2005/8/layout/process5"/>
    <dgm:cxn modelId="{0FAC31CD-CF5B-4E7F-982D-7AD4AF03FB68}" type="presParOf" srcId="{068242B3-4AF6-44FA-97FA-21D2ACE6FE27}" destId="{E170841C-C91C-427A-93F8-397015B03AFC}" srcOrd="5" destOrd="0" presId="urn:microsoft.com/office/officeart/2005/8/layout/process5"/>
    <dgm:cxn modelId="{6D89D9A4-B7D6-4F51-AD2A-4C7D4507013D}" type="presParOf" srcId="{E170841C-C91C-427A-93F8-397015B03AFC}" destId="{0700BB4C-E3B5-4734-82A2-407B024FAFE6}" srcOrd="0" destOrd="0" presId="urn:microsoft.com/office/officeart/2005/8/layout/process5"/>
    <dgm:cxn modelId="{45C8443A-CF2F-4859-9112-1D1C5DCB1850}" type="presParOf" srcId="{068242B3-4AF6-44FA-97FA-21D2ACE6FE27}" destId="{DE780288-69DA-41DC-B06A-4C58CFBF1939}" srcOrd="6" destOrd="0" presId="urn:microsoft.com/office/officeart/2005/8/layout/process5"/>
    <dgm:cxn modelId="{3C7E9F0F-27EA-4485-B0C4-9AC7DBC2AB16}" type="presParOf" srcId="{068242B3-4AF6-44FA-97FA-21D2ACE6FE27}" destId="{BD54172D-98CC-4D14-9E99-616C53FE218F}" srcOrd="7" destOrd="0" presId="urn:microsoft.com/office/officeart/2005/8/layout/process5"/>
    <dgm:cxn modelId="{570A049D-2BDE-49DE-B1A4-236D1D52F3BA}" type="presParOf" srcId="{BD54172D-98CC-4D14-9E99-616C53FE218F}" destId="{88BDB2A1-9806-4AE5-9B25-78155628D609}" srcOrd="0" destOrd="0" presId="urn:microsoft.com/office/officeart/2005/8/layout/process5"/>
    <dgm:cxn modelId="{894B06F8-49E2-4869-B055-7DB49DEB4475}" type="presParOf" srcId="{068242B3-4AF6-44FA-97FA-21D2ACE6FE27}" destId="{FD0074FA-B48B-4D94-8B00-828A7170E623}" srcOrd="8" destOrd="0" presId="urn:microsoft.com/office/officeart/2005/8/layout/process5"/>
    <dgm:cxn modelId="{E6CB7C49-4C63-4319-9C10-BEEFEC1E03C3}" type="presParOf" srcId="{068242B3-4AF6-44FA-97FA-21D2ACE6FE27}" destId="{49382D0A-D48A-45BC-BCFD-7175E9447ED9}" srcOrd="9" destOrd="0" presId="urn:microsoft.com/office/officeart/2005/8/layout/process5"/>
    <dgm:cxn modelId="{9BCB86EE-1353-47A1-8824-9409E9F4B475}" type="presParOf" srcId="{49382D0A-D48A-45BC-BCFD-7175E9447ED9}" destId="{33C642A6-DD0F-41B7-940B-675CD961FE3D}" srcOrd="0" destOrd="0" presId="urn:microsoft.com/office/officeart/2005/8/layout/process5"/>
    <dgm:cxn modelId="{DAF3A3E3-EA36-4C6E-9164-D3818C7A654A}" type="presParOf" srcId="{068242B3-4AF6-44FA-97FA-21D2ACE6FE27}" destId="{9AC8068D-FCB3-45C5-8F8F-BBCA4C2D3699}" srcOrd="10" destOrd="0" presId="urn:microsoft.com/office/officeart/2005/8/layout/process5"/>
    <dgm:cxn modelId="{2E4B700A-B363-414F-86B2-9C27E4738333}" type="presParOf" srcId="{068242B3-4AF6-44FA-97FA-21D2ACE6FE27}" destId="{543C02E1-3463-427C-A6AF-5F50F018EE55}" srcOrd="11" destOrd="0" presId="urn:microsoft.com/office/officeart/2005/8/layout/process5"/>
    <dgm:cxn modelId="{819A8CEC-FFE2-4B19-83EB-FC73463935B5}" type="presParOf" srcId="{543C02E1-3463-427C-A6AF-5F50F018EE55}" destId="{2DE61C7D-13AF-4193-90F8-6DB3F6C15919}" srcOrd="0" destOrd="0" presId="urn:microsoft.com/office/officeart/2005/8/layout/process5"/>
    <dgm:cxn modelId="{F585300E-B7F8-458D-A8EB-2D0A05127563}" type="presParOf" srcId="{068242B3-4AF6-44FA-97FA-21D2ACE6FE27}" destId="{436F6197-E018-4917-8A4B-143BA051B9A1}" srcOrd="12" destOrd="0" presId="urn:microsoft.com/office/officeart/2005/8/layout/process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70FCEF-ADBC-4510-A0E1-D1CAFA6AF6DE}">
      <dsp:nvSpPr>
        <dsp:cNvPr id="0" name=""/>
        <dsp:cNvSpPr/>
      </dsp:nvSpPr>
      <dsp:spPr>
        <a:xfrm>
          <a:off x="82753" y="289643"/>
          <a:ext cx="2110436" cy="12037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.</a:t>
          </a:r>
          <a:endParaRPr lang="pt-BR" sz="16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18009" y="324899"/>
        <a:ext cx="2039924" cy="1133208"/>
      </dsp:txXfrm>
    </dsp:sp>
    <dsp:sp modelId="{1A509A2D-391C-48E2-A2E6-8BC4F3918CCC}">
      <dsp:nvSpPr>
        <dsp:cNvPr id="0" name=""/>
        <dsp:cNvSpPr/>
      </dsp:nvSpPr>
      <dsp:spPr>
        <a:xfrm rot="12997">
          <a:off x="2206307" y="662521"/>
          <a:ext cx="330838" cy="442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900" kern="1200"/>
        </a:p>
      </dsp:txBody>
      <dsp:txXfrm>
        <a:off x="2206307" y="750923"/>
        <a:ext cx="231587" cy="265768"/>
      </dsp:txXfrm>
    </dsp:sp>
    <dsp:sp modelId="{89C8896B-FC69-441B-9613-387AF802499D}">
      <dsp:nvSpPr>
        <dsp:cNvPr id="0" name=""/>
        <dsp:cNvSpPr/>
      </dsp:nvSpPr>
      <dsp:spPr>
        <a:xfrm>
          <a:off x="2817408" y="311542"/>
          <a:ext cx="2434860" cy="11818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2852023" y="346157"/>
        <a:ext cx="2365630" cy="1112596"/>
      </dsp:txXfrm>
    </dsp:sp>
    <dsp:sp modelId="{395537D6-7F4E-46E1-B829-AB81D155562F}">
      <dsp:nvSpPr>
        <dsp:cNvPr id="0" name=""/>
        <dsp:cNvSpPr/>
      </dsp:nvSpPr>
      <dsp:spPr>
        <a:xfrm rot="21255148">
          <a:off x="5142621" y="579764"/>
          <a:ext cx="407801" cy="442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900" kern="1200"/>
        </a:p>
      </dsp:txBody>
      <dsp:txXfrm>
        <a:off x="5142929" y="674480"/>
        <a:ext cx="285461" cy="265768"/>
      </dsp:txXfrm>
    </dsp:sp>
    <dsp:sp modelId="{F03BB06A-717B-4AC4-8256-9D0D9153630F}">
      <dsp:nvSpPr>
        <dsp:cNvPr id="0" name=""/>
        <dsp:cNvSpPr/>
      </dsp:nvSpPr>
      <dsp:spPr>
        <a:xfrm>
          <a:off x="6017838" y="53194"/>
          <a:ext cx="2262164" cy="10716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endParaRPr lang="pt-BR" sz="1600" b="1" u="none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6049226" y="84582"/>
        <a:ext cx="2199388" cy="1008874"/>
      </dsp:txXfrm>
    </dsp:sp>
    <dsp:sp modelId="{E170841C-C91C-427A-93F8-397015B03AFC}">
      <dsp:nvSpPr>
        <dsp:cNvPr id="0" name=""/>
        <dsp:cNvSpPr/>
      </dsp:nvSpPr>
      <dsp:spPr>
        <a:xfrm rot="6136842">
          <a:off x="6915865" y="984913"/>
          <a:ext cx="256200" cy="3683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/>
        </a:p>
      </dsp:txBody>
      <dsp:txXfrm rot="-5400000">
        <a:off x="6941636" y="1041863"/>
        <a:ext cx="221006" cy="179340"/>
      </dsp:txXfrm>
    </dsp:sp>
    <dsp:sp modelId="{DE780288-69DA-41DC-B06A-4C58CFBF1939}">
      <dsp:nvSpPr>
        <dsp:cNvPr id="0" name=""/>
        <dsp:cNvSpPr/>
      </dsp:nvSpPr>
      <dsp:spPr>
        <a:xfrm>
          <a:off x="6247814" y="1590403"/>
          <a:ext cx="2011844" cy="107165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6279202" y="1621791"/>
        <a:ext cx="1949068" cy="1008874"/>
      </dsp:txXfrm>
    </dsp:sp>
    <dsp:sp modelId="{BD54172D-98CC-4D14-9E99-616C53FE218F}">
      <dsp:nvSpPr>
        <dsp:cNvPr id="0" name=""/>
        <dsp:cNvSpPr/>
      </dsp:nvSpPr>
      <dsp:spPr>
        <a:xfrm rot="4814029">
          <a:off x="7015032" y="2546309"/>
          <a:ext cx="591156" cy="442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200" kern="1200"/>
        </a:p>
      </dsp:txBody>
      <dsp:txXfrm rot="-5400000">
        <a:off x="7166456" y="2473168"/>
        <a:ext cx="265768" cy="458272"/>
      </dsp:txXfrm>
    </dsp:sp>
    <dsp:sp modelId="{FD0074FA-B48B-4D94-8B00-828A7170E623}">
      <dsp:nvSpPr>
        <dsp:cNvPr id="0" name=""/>
        <dsp:cNvSpPr/>
      </dsp:nvSpPr>
      <dsp:spPr>
        <a:xfrm>
          <a:off x="6321668" y="3337450"/>
          <a:ext cx="2062551" cy="137548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6361955" y="3377737"/>
        <a:ext cx="1981977" cy="1294910"/>
      </dsp:txXfrm>
    </dsp:sp>
    <dsp:sp modelId="{49382D0A-D48A-45BC-BCFD-7175E9447ED9}">
      <dsp:nvSpPr>
        <dsp:cNvPr id="0" name=""/>
        <dsp:cNvSpPr/>
      </dsp:nvSpPr>
      <dsp:spPr>
        <a:xfrm rot="10835220" flipV="1">
          <a:off x="6071609" y="3647988"/>
          <a:ext cx="401340" cy="6791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900" kern="1200"/>
        </a:p>
      </dsp:txBody>
      <dsp:txXfrm rot="10800000">
        <a:off x="6192008" y="3784427"/>
        <a:ext cx="280938" cy="407467"/>
      </dsp:txXfrm>
    </dsp:sp>
    <dsp:sp modelId="{9AC8068D-FCB3-45C5-8F8F-BBCA4C2D3699}">
      <dsp:nvSpPr>
        <dsp:cNvPr id="0" name=""/>
        <dsp:cNvSpPr/>
      </dsp:nvSpPr>
      <dsp:spPr>
        <a:xfrm>
          <a:off x="3561008" y="3269406"/>
          <a:ext cx="2218351" cy="14624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603841" y="3312239"/>
        <a:ext cx="2132685" cy="1376761"/>
      </dsp:txXfrm>
    </dsp:sp>
    <dsp:sp modelId="{543C02E1-3463-427C-A6AF-5F50F018EE55}">
      <dsp:nvSpPr>
        <dsp:cNvPr id="0" name=""/>
        <dsp:cNvSpPr/>
      </dsp:nvSpPr>
      <dsp:spPr>
        <a:xfrm rot="10631127" flipV="1">
          <a:off x="3340512" y="3577889"/>
          <a:ext cx="257186" cy="7231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100" kern="1200"/>
        </a:p>
      </dsp:txBody>
      <dsp:txXfrm rot="10800000">
        <a:off x="3417621" y="3720626"/>
        <a:ext cx="180030" cy="433891"/>
      </dsp:txXfrm>
    </dsp:sp>
    <dsp:sp modelId="{436F6197-E018-4917-8A4B-143BA051B9A1}">
      <dsp:nvSpPr>
        <dsp:cNvPr id="0" name=""/>
        <dsp:cNvSpPr/>
      </dsp:nvSpPr>
      <dsp:spPr>
        <a:xfrm>
          <a:off x="847715" y="3501972"/>
          <a:ext cx="2148444" cy="12146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  <a:hlinkClick xmlns:r="http://schemas.openxmlformats.org/officeDocument/2006/relationships" r:id="" action="ppaction://hlinksldjump"/>
            </a:rPr>
            <a:t>.</a:t>
          </a: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883291" y="3537548"/>
        <a:ext cx="2077292" cy="1143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9BFAD-4605-4F25-AD65-99EA574A26B7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68BAE-8355-4509-A1AC-BC059C3D1B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08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75EA0-1A31-4929-B5A8-BA15A7A4BFCC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BF426-68F1-4C7D-82AF-B3687D0B7C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985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0B81136F-E439-40ED-A14C-96A97C629A19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140770672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49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9722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619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822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7969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502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855136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0971317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0B81136F-E439-40ED-A14C-96A97C629A19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989769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124014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605866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217305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412788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994225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525891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46149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B81136F-E439-40ED-A14C-96A97C629A19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265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ransition>
    <p:push dir="r"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43608" y="2401141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TITULO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205119" y="3817891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DISCENTE: </a:t>
            </a:r>
            <a:endParaRPr lang="pt-BR" sz="3200" b="1" dirty="0"/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635"/>
            <a:ext cx="8532440" cy="2029949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412352320"/>
      </p:ext>
    </p:extLst>
  </p:cSld>
  <p:clrMapOvr>
    <a:masterClrMapping/>
  </p:clrMapOvr>
  <p:transition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11468"/>
          </a:xfrm>
        </p:spPr>
        <p:txBody>
          <a:bodyPr/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285860"/>
            <a:ext cx="8786874" cy="535785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COLOCAR DUAS OU TRÊS CITAÇÕES MAIS RELEVANTES.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929586" y="14285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1/7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85" y="293794"/>
            <a:ext cx="2279171" cy="121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567000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025865" y="521920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OBJETIVOS</a:t>
            </a:r>
            <a:endParaRPr lang="pt-B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74479" y="3759423"/>
            <a:ext cx="295232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Objetivos Específicos </a:t>
            </a:r>
            <a:endParaRPr lang="pt-BR" sz="24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99592" y="1928802"/>
            <a:ext cx="273630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Objetivo Geral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429652" y="0"/>
            <a:ext cx="71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2/7</a:t>
            </a:r>
            <a:endParaRPr lang="pt-BR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72" y="141024"/>
            <a:ext cx="2279171" cy="121045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411496"/>
            <a:ext cx="3097450" cy="2396381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16374" y="525803"/>
            <a:ext cx="8103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FUNDAMENTAÇÃO TEÓRICA</a:t>
            </a:r>
            <a:endParaRPr lang="pt-B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42910" y="1214422"/>
            <a:ext cx="749396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COLOCAR DUAS OU TRÊS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CITAÇÕES DA FUNDAMENTAÇÃO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MAIS RELEVANTES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DO TRABALHO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7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929586" y="14285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3/7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127"/>
            <a:ext cx="1971349" cy="1046974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PROCEDIMENTOS E MÉTODOS</a:t>
            </a:r>
            <a:endParaRPr lang="pt-BR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425792196"/>
              </p:ext>
            </p:extLst>
          </p:nvPr>
        </p:nvGraphicFramePr>
        <p:xfrm>
          <a:off x="0" y="1071546"/>
          <a:ext cx="9715536" cy="5312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929586" y="14285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4/7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36903" y="2924002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COLOCAR EM TÓPICOS OS PROCEDIMENTOS E MÉTODOS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0941"/>
            <a:ext cx="1835765" cy="97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103904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70FCEF-ADBC-4510-A0E1-D1CAFA6AF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1B70FCEF-ADBC-4510-A0E1-D1CAFA6AF6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509A2D-391C-48E2-A2E6-8BC4F3918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1A509A2D-391C-48E2-A2E6-8BC4F3918C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C8896B-FC69-441B-9613-387AF8024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89C8896B-FC69-441B-9613-387AF80249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5537D6-7F4E-46E1-B829-AB81D1555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395537D6-7F4E-46E1-B829-AB81D15556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3BB06A-717B-4AC4-8256-9D0D91536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F03BB06A-717B-4AC4-8256-9D0D915363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70841C-C91C-427A-93F8-397015B03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E170841C-C91C-427A-93F8-397015B03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780288-69DA-41DC-B06A-4C58CFBF1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DE780288-69DA-41DC-B06A-4C58CFBF19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54172D-98CC-4D14-9E99-616C53FE2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BD54172D-98CC-4D14-9E99-616C53FE2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0074FA-B48B-4D94-8B00-828A7170E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FD0074FA-B48B-4D94-8B00-828A7170E6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382D0A-D48A-45BC-BCFD-7175E9447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49382D0A-D48A-45BC-BCFD-7175E9447E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C8068D-FCB3-45C5-8F8F-BBCA4C2D3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9AC8068D-FCB3-45C5-8F8F-BBCA4C2D36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3C02E1-3463-427C-A6AF-5F50F018E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543C02E1-3463-427C-A6AF-5F50F018EE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6F6197-E018-4917-8A4B-143BA051B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436F6197-E018-4917-8A4B-143BA051B9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9090" y="512184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RESULTADOS E DISCUSSÃO </a:t>
            </a:r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929586" y="14285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5/7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77930" y="1490881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COLOCAR OS RESULTADOS E DISCUSSÃO NA FORMA DE GRÁFICOS OU IMAGENS.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85" y="293795"/>
            <a:ext cx="1564597" cy="830950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348" y="357166"/>
            <a:ext cx="721523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CONSIDERAÇÕES FINAIS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8286744" y="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6/7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90" y="171448"/>
            <a:ext cx="1626057" cy="863591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42910" y="357166"/>
            <a:ext cx="79296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REFERÊNCIAS</a:t>
            </a:r>
            <a:endParaRPr lang="pt-BR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8286744" y="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7/7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85" y="293794"/>
            <a:ext cx="1674243" cy="88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367257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2801</TotalTime>
  <Words>69</Words>
  <Application>Microsoft Office PowerPoint</Application>
  <PresentationFormat>Apresentação na tela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Tahoma</vt:lpstr>
      <vt:lpstr>Times New Roman</vt:lpstr>
      <vt:lpstr>Wingdings</vt:lpstr>
      <vt:lpstr>Paralaxe</vt:lpstr>
      <vt:lpstr>Apresentação do PowerPoint</vt:lpstr>
      <vt:lpstr>INTRODUÇÃO</vt:lpstr>
      <vt:lpstr>Apresentação do PowerPoint</vt:lpstr>
      <vt:lpstr>Apresentação do PowerPoint</vt:lpstr>
      <vt:lpstr>PROCEDIMENTOS E MÉTODOS</vt:lpstr>
      <vt:lpstr>Apresentação do PowerPoint</vt:lpstr>
      <vt:lpstr>Apresentação do PowerPoint</vt:lpstr>
      <vt:lpstr>Apresentação do PowerPoint</vt:lpstr>
    </vt:vector>
  </TitlesOfParts>
  <Company>xxxxx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VISÃO SOBRE EDUCAÇÃO AMBIENTAL NAS ESCOLAS PÚLBLICAS E PRIVADAS NO MUNICIPIO DE ARAPIRACA ALAGOAS</dc:title>
  <dc:creator>XXX</dc:creator>
  <cp:lastModifiedBy>Usuário do Windows</cp:lastModifiedBy>
  <cp:revision>195</cp:revision>
  <cp:lastPrinted>2013-11-27T03:22:35Z</cp:lastPrinted>
  <dcterms:created xsi:type="dcterms:W3CDTF">2013-11-23T15:25:48Z</dcterms:created>
  <dcterms:modified xsi:type="dcterms:W3CDTF">2018-11-20T13:22:23Z</dcterms:modified>
</cp:coreProperties>
</file>